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imes New Roman Bold" charset="1" panose="02030802070405020303"/>
      <p:regular r:id="rId17"/>
    </p:embeddedFont>
    <p:embeddedFont>
      <p:font typeface="Trebuchet MS" charset="1" panose="020B0603020202020204"/>
      <p:regular r:id="rId18"/>
    </p:embeddedFont>
    <p:embeddedFont>
      <p:font typeface="Shrikhand" charset="1" panose="02000000000000000000"/>
      <p:regular r:id="rId19"/>
    </p:embeddedFont>
    <p:embeddedFont>
      <p:font typeface="Trebuchet MS Bold" charset="1" panose="020B0703020202020204"/>
      <p:regular r:id="rId20"/>
    </p:embeddedFont>
    <p:embeddedFont>
      <p:font typeface="Times New Roman" charset="1" panose="020305020704050203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jpeg" Type="http://schemas.openxmlformats.org/officeDocument/2006/relationships/image"/><Relationship Id="rId5" Target="../media/image21.jpeg" Type="http://schemas.openxmlformats.org/officeDocument/2006/relationships/image"/><Relationship Id="rId6" Target="../media/image22.jpeg" Type="http://schemas.openxmlformats.org/officeDocument/2006/relationships/image"/><Relationship Id="rId7" Target="../media/image23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3.pn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jpe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250947" y="1422397"/>
            <a:ext cx="2746372" cy="2127247"/>
            <a:chOff x="0" y="0"/>
            <a:chExt cx="2746375" cy="21272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500" y="477774"/>
              <a:ext cx="1846453" cy="1585976"/>
            </a:xfrm>
            <a:custGeom>
              <a:avLst/>
              <a:gdLst/>
              <a:ahLst/>
              <a:cxnLst/>
              <a:rect r="r" b="b" t="t" l="l"/>
              <a:pathLst>
                <a:path h="1585976" w="1846453">
                  <a:moveTo>
                    <a:pt x="1449324" y="0"/>
                  </a:moveTo>
                  <a:lnTo>
                    <a:pt x="397129" y="0"/>
                  </a:lnTo>
                  <a:lnTo>
                    <a:pt x="0" y="793115"/>
                  </a:lnTo>
                  <a:lnTo>
                    <a:pt x="397129" y="1585976"/>
                  </a:lnTo>
                  <a:lnTo>
                    <a:pt x="1449324" y="1585976"/>
                  </a:lnTo>
                  <a:lnTo>
                    <a:pt x="1846453" y="793115"/>
                  </a:lnTo>
                  <a:lnTo>
                    <a:pt x="1449324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709547" y="63500"/>
              <a:ext cx="973328" cy="843026"/>
            </a:xfrm>
            <a:custGeom>
              <a:avLst/>
              <a:gdLst/>
              <a:ahLst/>
              <a:cxnLst/>
              <a:rect r="r" b="b" t="t" l="l"/>
              <a:pathLst>
                <a:path h="843026" w="973328">
                  <a:moveTo>
                    <a:pt x="762254" y="0"/>
                  </a:moveTo>
                  <a:lnTo>
                    <a:pt x="211074" y="0"/>
                  </a:lnTo>
                  <a:lnTo>
                    <a:pt x="0" y="421386"/>
                  </a:lnTo>
                  <a:lnTo>
                    <a:pt x="211074" y="843026"/>
                  </a:lnTo>
                  <a:lnTo>
                    <a:pt x="762254" y="843026"/>
                  </a:lnTo>
                  <a:lnTo>
                    <a:pt x="973328" y="421386"/>
                  </a:lnTo>
                  <a:lnTo>
                    <a:pt x="762254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5629275" y="1785938"/>
            <a:ext cx="2502789" cy="2157412"/>
            <a:chOff x="0" y="0"/>
            <a:chExt cx="2502789" cy="215741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00249" cy="2157349"/>
            </a:xfrm>
            <a:custGeom>
              <a:avLst/>
              <a:gdLst/>
              <a:ahLst/>
              <a:cxnLst/>
              <a:rect r="r" b="b" t="t" l="l"/>
              <a:pathLst>
                <a:path h="2157349" w="2500249">
                  <a:moveTo>
                    <a:pt x="539369" y="0"/>
                  </a:moveTo>
                  <a:lnTo>
                    <a:pt x="0" y="1078611"/>
                  </a:lnTo>
                  <a:lnTo>
                    <a:pt x="539242" y="2157349"/>
                  </a:lnTo>
                  <a:lnTo>
                    <a:pt x="1961007" y="2157349"/>
                  </a:lnTo>
                  <a:lnTo>
                    <a:pt x="2500249" y="1078611"/>
                  </a:lnTo>
                  <a:lnTo>
                    <a:pt x="1961007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5700712" y="7843838"/>
            <a:ext cx="1084678" cy="928688"/>
            <a:chOff x="0" y="0"/>
            <a:chExt cx="1084682" cy="92868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84707" cy="928624"/>
            </a:xfrm>
            <a:custGeom>
              <a:avLst/>
              <a:gdLst/>
              <a:ahLst/>
              <a:cxnLst/>
              <a:rect r="r" b="b" t="t" l="l"/>
              <a:pathLst>
                <a:path h="928624" w="1084707">
                  <a:moveTo>
                    <a:pt x="232283" y="0"/>
                  </a:moveTo>
                  <a:lnTo>
                    <a:pt x="0" y="464439"/>
                  </a:lnTo>
                  <a:lnTo>
                    <a:pt x="232156" y="928624"/>
                  </a:lnTo>
                  <a:lnTo>
                    <a:pt x="853567" y="928624"/>
                  </a:lnTo>
                  <a:lnTo>
                    <a:pt x="1084707" y="466725"/>
                  </a:lnTo>
                  <a:lnTo>
                    <a:pt x="1084707" y="462026"/>
                  </a:lnTo>
                  <a:lnTo>
                    <a:pt x="853567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314450" y="1485900"/>
            <a:ext cx="2614612" cy="2000250"/>
            <a:chOff x="0" y="0"/>
            <a:chExt cx="2614612" cy="20002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614549" cy="2000250"/>
            </a:xfrm>
            <a:custGeom>
              <a:avLst/>
              <a:gdLst/>
              <a:ahLst/>
              <a:cxnLst/>
              <a:rect r="r" b="b" t="t" l="l"/>
              <a:pathLst>
                <a:path h="2000250" w="2614549">
                  <a:moveTo>
                    <a:pt x="0" y="2000250"/>
                  </a:moveTo>
                  <a:lnTo>
                    <a:pt x="2614549" y="2000250"/>
                  </a:lnTo>
                  <a:lnTo>
                    <a:pt x="26145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2286000" y="-118358"/>
            <a:ext cx="4462605" cy="891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24238" y="4671298"/>
            <a:ext cx="9528410" cy="3046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21"/>
              </a:lnSpc>
            </a:pPr>
            <a:r>
              <a:rPr lang="en-US" sz="4984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STUDENT NAME: S.DEEPAK REGISTER NO : 24H235 DEPARTMENT: BCA COLLEGE: AM JAIN COLLEGE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5756" y="1807397"/>
            <a:ext cx="6629400" cy="3838575"/>
          </a:xfrm>
          <a:custGeom>
            <a:avLst/>
            <a:gdLst/>
            <a:ahLst/>
            <a:cxnLst/>
            <a:rect r="r" b="b" t="t" l="l"/>
            <a:pathLst>
              <a:path h="3838575" w="6629400">
                <a:moveTo>
                  <a:pt x="0" y="0"/>
                </a:moveTo>
                <a:lnTo>
                  <a:pt x="6629400" y="0"/>
                </a:lnTo>
                <a:lnTo>
                  <a:pt x="6629400" y="3838575"/>
                </a:lnTo>
                <a:lnTo>
                  <a:pt x="0" y="38385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221141" y="1807397"/>
            <a:ext cx="11066859" cy="3121095"/>
          </a:xfrm>
          <a:custGeom>
            <a:avLst/>
            <a:gdLst/>
            <a:ahLst/>
            <a:cxnLst/>
            <a:rect r="r" b="b" t="t" l="l"/>
            <a:pathLst>
              <a:path h="3121095" w="11066859">
                <a:moveTo>
                  <a:pt x="0" y="0"/>
                </a:moveTo>
                <a:lnTo>
                  <a:pt x="11066859" y="0"/>
                </a:lnTo>
                <a:lnTo>
                  <a:pt x="11066859" y="3121095"/>
                </a:lnTo>
                <a:lnTo>
                  <a:pt x="0" y="312109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322" t="-1930" r="-766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969281" y="6015038"/>
            <a:ext cx="10925175" cy="3305175"/>
          </a:xfrm>
          <a:custGeom>
            <a:avLst/>
            <a:gdLst/>
            <a:ahLst/>
            <a:cxnLst/>
            <a:rect r="r" b="b" t="t" l="l"/>
            <a:pathLst>
              <a:path h="3305175" w="10925175">
                <a:moveTo>
                  <a:pt x="0" y="0"/>
                </a:moveTo>
                <a:lnTo>
                  <a:pt x="10925175" y="0"/>
                </a:lnTo>
                <a:lnTo>
                  <a:pt x="10925175" y="3305174"/>
                </a:lnTo>
                <a:lnTo>
                  <a:pt x="0" y="33051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78364" y="6094895"/>
            <a:ext cx="5686234" cy="4114800"/>
          </a:xfrm>
          <a:custGeom>
            <a:avLst/>
            <a:gdLst/>
            <a:ahLst/>
            <a:cxnLst/>
            <a:rect r="r" b="b" t="t" l="l"/>
            <a:pathLst>
              <a:path h="4114800" w="5686234">
                <a:moveTo>
                  <a:pt x="0" y="0"/>
                </a:moveTo>
                <a:lnTo>
                  <a:pt x="5686234" y="0"/>
                </a:lnTo>
                <a:lnTo>
                  <a:pt x="56862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4409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28712" y="9684791"/>
            <a:ext cx="2702585" cy="29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9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9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915828" y="9677971"/>
            <a:ext cx="226124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35756" y="438445"/>
            <a:ext cx="10923946" cy="1097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b="true" sz="6375" spc="2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8708641" y="-63503"/>
            <a:ext cx="9642853" cy="10413997"/>
          </a:xfrm>
          <a:custGeom>
            <a:avLst/>
            <a:gdLst/>
            <a:ahLst/>
            <a:cxnLst/>
            <a:rect r="r" b="b" t="t" l="l"/>
            <a:pathLst>
              <a:path h="10413997" w="9642853">
                <a:moveTo>
                  <a:pt x="0" y="0"/>
                </a:moveTo>
                <a:lnTo>
                  <a:pt x="9642853" y="0"/>
                </a:lnTo>
                <a:lnTo>
                  <a:pt x="9642853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00312" y="9701212"/>
            <a:ext cx="114300" cy="266548"/>
          </a:xfrm>
          <a:custGeom>
            <a:avLst/>
            <a:gdLst/>
            <a:ahLst/>
            <a:cxnLst/>
            <a:rect r="r" b="b" t="t" l="l"/>
            <a:pathLst>
              <a:path h="266548" w="114300">
                <a:moveTo>
                  <a:pt x="0" y="0"/>
                </a:moveTo>
                <a:lnTo>
                  <a:pt x="114300" y="0"/>
                </a:lnTo>
                <a:lnTo>
                  <a:pt x="114300" y="266548"/>
                </a:lnTo>
                <a:lnTo>
                  <a:pt x="0" y="266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32999" y="475221"/>
            <a:ext cx="6375854" cy="1232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60"/>
              </a:lnSpc>
            </a:pPr>
            <a:r>
              <a:rPr lang="en-US" sz="72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CONCLUSION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2573" y="1640567"/>
            <a:ext cx="10900448" cy="8266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33"/>
              </a:lnSpc>
            </a:pPr>
            <a:r>
              <a:rPr lang="en-US" sz="52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algn="ctr">
              <a:lnSpc>
                <a:spcPts val="6298"/>
              </a:lnSpc>
            </a:pPr>
            <a:r>
              <a:rPr lang="en-US" sz="52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creativity, functionality, and responsiveness. It highlights Deepak’s technical and design skills while serving as a professional online identity. This portfolio can be further enhanced with backend integration (for contact form submissions) and real project deployment.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915828" y="9677971"/>
            <a:ext cx="226124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9915" y="1831067"/>
            <a:ext cx="10599877" cy="874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8"/>
              </a:lnSpc>
            </a:pPr>
            <a:r>
              <a:rPr lang="en-US" sz="5270" spc="1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Theprojectdemonstrates a blend of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2273" y="-63503"/>
            <a:ext cx="7249230" cy="10413997"/>
          </a:xfrm>
          <a:custGeom>
            <a:avLst/>
            <a:gdLst/>
            <a:ahLst/>
            <a:cxnLst/>
            <a:rect r="r" b="b" t="t" l="l"/>
            <a:pathLst>
              <a:path h="10413997" w="7249230">
                <a:moveTo>
                  <a:pt x="0" y="0"/>
                </a:moveTo>
                <a:lnTo>
                  <a:pt x="7249230" y="0"/>
                </a:lnTo>
                <a:lnTo>
                  <a:pt x="7249230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700088" y="9614935"/>
            <a:ext cx="5557171" cy="444646"/>
            <a:chOff x="0" y="0"/>
            <a:chExt cx="5557164" cy="4446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557139" cy="444627"/>
            </a:xfrm>
            <a:custGeom>
              <a:avLst/>
              <a:gdLst/>
              <a:ahLst/>
              <a:cxnLst/>
              <a:rect r="r" b="b" t="t" l="l"/>
              <a:pathLst>
                <a:path h="444627" w="5557139">
                  <a:moveTo>
                    <a:pt x="0" y="444627"/>
                  </a:moveTo>
                  <a:lnTo>
                    <a:pt x="5557139" y="444627"/>
                  </a:lnTo>
                  <a:lnTo>
                    <a:pt x="5557139" y="0"/>
                  </a:lnTo>
                  <a:lnTo>
                    <a:pt x="0" y="0"/>
                  </a:lnTo>
                  <a:lnTo>
                    <a:pt x="0" y="444627"/>
                  </a:lnTo>
                  <a:close/>
                </a:path>
              </a:pathLst>
            </a:custGeom>
            <a:solidFill>
              <a:srgbClr val="F2F2F2">
                <a:alpha val="43529"/>
              </a:srgbClr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1165776" y="0"/>
            <a:ext cx="7122224" cy="10287000"/>
            <a:chOff x="0" y="0"/>
            <a:chExt cx="7122223" cy="10287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122287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7122287">
                  <a:moveTo>
                    <a:pt x="0" y="0"/>
                  </a:moveTo>
                  <a:lnTo>
                    <a:pt x="0" y="10287000"/>
                  </a:lnTo>
                  <a:lnTo>
                    <a:pt x="7122287" y="10287000"/>
                  </a:lnTo>
                  <a:lnTo>
                    <a:pt x="712228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68765" y="3911165"/>
            <a:ext cx="13189315" cy="1837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57"/>
              </a:lnSpc>
            </a:pPr>
            <a:r>
              <a:rPr lang="en-US" sz="1025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DIGITAL POTFOLIO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8414997" cy="10413997"/>
          </a:xfrm>
          <a:custGeom>
            <a:avLst/>
            <a:gdLst/>
            <a:ahLst/>
            <a:cxnLst/>
            <a:rect r="r" b="b" t="t" l="l"/>
            <a:pathLst>
              <a:path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00088" y="9614935"/>
            <a:ext cx="5557171" cy="444646"/>
            <a:chOff x="0" y="0"/>
            <a:chExt cx="5557164" cy="4446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557139" cy="444627"/>
            </a:xfrm>
            <a:custGeom>
              <a:avLst/>
              <a:gdLst/>
              <a:ahLst/>
              <a:cxnLst/>
              <a:rect r="r" b="b" t="t" l="l"/>
              <a:pathLst>
                <a:path h="444627" w="5557139">
                  <a:moveTo>
                    <a:pt x="0" y="444627"/>
                  </a:moveTo>
                  <a:lnTo>
                    <a:pt x="5557139" y="444627"/>
                  </a:lnTo>
                  <a:lnTo>
                    <a:pt x="5557139" y="0"/>
                  </a:lnTo>
                  <a:lnTo>
                    <a:pt x="0" y="0"/>
                  </a:lnTo>
                  <a:lnTo>
                    <a:pt x="0" y="444627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1438" y="5729288"/>
            <a:ext cx="2600239" cy="4514850"/>
          </a:xfrm>
          <a:custGeom>
            <a:avLst/>
            <a:gdLst/>
            <a:ahLst/>
            <a:cxnLst/>
            <a:rect r="r" b="b" t="t" l="l"/>
            <a:pathLst>
              <a:path h="4514850" w="2600239">
                <a:moveTo>
                  <a:pt x="0" y="0"/>
                </a:moveTo>
                <a:lnTo>
                  <a:pt x="2600239" y="0"/>
                </a:lnTo>
                <a:lnTo>
                  <a:pt x="2600239" y="4514850"/>
                </a:lnTo>
                <a:lnTo>
                  <a:pt x="0" y="45148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1102273" y="-63503"/>
            <a:ext cx="7249230" cy="10413997"/>
            <a:chOff x="0" y="0"/>
            <a:chExt cx="7249223" cy="10414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3500" y="63500"/>
              <a:ext cx="7122287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7122287">
                  <a:moveTo>
                    <a:pt x="0" y="0"/>
                  </a:moveTo>
                  <a:lnTo>
                    <a:pt x="0" y="10287000"/>
                  </a:lnTo>
                  <a:lnTo>
                    <a:pt x="7122287" y="10287000"/>
                  </a:lnTo>
                  <a:lnTo>
                    <a:pt x="712228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5414137" y="8478774"/>
              <a:ext cx="971550" cy="971550"/>
            </a:xfrm>
            <a:custGeom>
              <a:avLst/>
              <a:gdLst/>
              <a:ahLst/>
              <a:cxnLst/>
              <a:rect r="r" b="b" t="t" l="l"/>
              <a:pathLst>
                <a:path h="971550" w="971550">
                  <a:moveTo>
                    <a:pt x="0" y="971550"/>
                  </a:moveTo>
                  <a:lnTo>
                    <a:pt x="971550" y="971550"/>
                  </a:lnTo>
                  <a:lnTo>
                    <a:pt x="9715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128712" y="9684791"/>
            <a:ext cx="2702585" cy="29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9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9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09662" y="567185"/>
            <a:ext cx="3559969" cy="1240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b="true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521670" y="2353713"/>
            <a:ext cx="7007647" cy="5804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1.Problem Statement 2.Project Overview 3.End Users 4.Tools and Technologies 5.Portfolio design and Layout 6.Features and Functionality 7.Results and Screenshots 8.</a:t>
            </a:r>
            <a:r>
              <a:rPr lang="en-US" sz="4200" spc="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829443" y="4572000"/>
            <a:ext cx="4142489" cy="4886325"/>
          </a:xfrm>
          <a:custGeom>
            <a:avLst/>
            <a:gdLst/>
            <a:ahLst/>
            <a:cxnLst/>
            <a:rect r="r" b="b" t="t" l="l"/>
            <a:pathLst>
              <a:path h="4886325" w="4142489">
                <a:moveTo>
                  <a:pt x="0" y="0"/>
                </a:moveTo>
                <a:lnTo>
                  <a:pt x="4142489" y="0"/>
                </a:lnTo>
                <a:lnTo>
                  <a:pt x="4142489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1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96373" y="876433"/>
            <a:ext cx="11812400" cy="7036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25"/>
              </a:lnSpc>
            </a:pPr>
            <a:r>
              <a:rPr lang="en-US" sz="6375" spc="2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PROBLEM</a:t>
            </a:r>
            <a:r>
              <a:rPr lang="en-US" sz="6375" spc="2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 </a:t>
            </a:r>
            <a:r>
              <a:rPr lang="en-US" sz="6375" spc="2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STATEMENT</a:t>
            </a:r>
          </a:p>
          <a:p>
            <a:pPr algn="ctr">
              <a:lnSpc>
                <a:spcPts val="6150"/>
              </a:lnSpc>
            </a:pPr>
            <a:r>
              <a:rPr lang="en-US" sz="5160" spc="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portfolios fail to balance creativity with functionality, resulting in unengaging user experiences. There is a need for a modern, interactive, and visually appealing personal portfolio that highlights skills, projects, and contact information in a professional way.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987338" y="3971925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7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09662" y="1108681"/>
            <a:ext cx="9460916" cy="1147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sz="6375" spc="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PROJECT</a:t>
            </a:r>
            <a:r>
              <a:rPr lang="en-US" sz="6375" spc="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 </a:t>
            </a:r>
            <a:r>
              <a:rPr lang="en-US" sz="6375" spc="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OVERVIEW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29292" y="2799769"/>
            <a:ext cx="12491742" cy="4859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98"/>
              </a:lnSpc>
            </a:pPr>
            <a:r>
              <a:rPr lang="en-US" sz="4509" spc="3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is a neon-themed digital portfolio website designed to showcase Deepak’s skills, projects, and professional identity. It uses modern web technologies, responsive design, and interactive elements like animations, glowing effects, and a hamburger navigation menu to create a futuristic and user-friendly experience.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85850" y="9258300"/>
            <a:ext cx="3270437" cy="728662"/>
            <a:chOff x="0" y="0"/>
            <a:chExt cx="3270440" cy="72866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270504" cy="728726"/>
            </a:xfrm>
            <a:custGeom>
              <a:avLst/>
              <a:gdLst/>
              <a:ahLst/>
              <a:cxnLst/>
              <a:rect r="r" b="b" t="t" l="l"/>
              <a:pathLst>
                <a:path h="728726" w="3270504">
                  <a:moveTo>
                    <a:pt x="0" y="728726"/>
                  </a:moveTo>
                  <a:lnTo>
                    <a:pt x="3270504" y="728726"/>
                  </a:lnTo>
                  <a:lnTo>
                    <a:pt x="3270504" y="0"/>
                  </a:lnTo>
                  <a:lnTo>
                    <a:pt x="0" y="0"/>
                  </a:lnTo>
                  <a:lnTo>
                    <a:pt x="0" y="72872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49179" y="1235402"/>
            <a:ext cx="8882520" cy="866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WHO ARE THE END USERS?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19832" y="2610422"/>
            <a:ext cx="9993201" cy="6317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1"/>
              </a:lnSpc>
            </a:pPr>
            <a:r>
              <a:rPr lang="en-US" sz="5168" spc="3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Recruiters and hiring managers seeking to evaluate Deepak’s skills. Clients looking for web developers and UI/UX designers. Peers and collaborators interested in projects. General visitors exploring creative web designs.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2214562"/>
            <a:ext cx="4042801" cy="4871056"/>
          </a:xfrm>
          <a:custGeom>
            <a:avLst/>
            <a:gdLst/>
            <a:ahLst/>
            <a:cxnLst/>
            <a:rect r="r" b="b" t="t" l="l"/>
            <a:pathLst>
              <a:path h="4871056" w="4042801">
                <a:moveTo>
                  <a:pt x="0" y="0"/>
                </a:moveTo>
                <a:lnTo>
                  <a:pt x="4042801" y="0"/>
                </a:lnTo>
                <a:lnTo>
                  <a:pt x="4042801" y="4871057"/>
                </a:lnTo>
                <a:lnTo>
                  <a:pt x="0" y="48710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3966822" y="7980359"/>
            <a:ext cx="812797" cy="1198559"/>
            <a:chOff x="0" y="0"/>
            <a:chExt cx="812800" cy="119856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3500" y="63500"/>
              <a:ext cx="685800" cy="685800"/>
            </a:xfrm>
            <a:custGeom>
              <a:avLst/>
              <a:gdLst/>
              <a:ahLst/>
              <a:cxnLst/>
              <a:rect r="r" b="b" t="t" l="l"/>
              <a:pathLst>
                <a:path h="685800" w="685800">
                  <a:moveTo>
                    <a:pt x="0" y="0"/>
                  </a:moveTo>
                  <a:lnTo>
                    <a:pt x="685800" y="0"/>
                  </a:lnTo>
                  <a:lnTo>
                    <a:pt x="6858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42AF51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3500" y="863600"/>
              <a:ext cx="271526" cy="271526"/>
            </a:xfrm>
            <a:custGeom>
              <a:avLst/>
              <a:gdLst/>
              <a:ahLst/>
              <a:cxnLst/>
              <a:rect r="r" b="b" t="t" l="l"/>
              <a:pathLst>
                <a:path h="271526" w="271526">
                  <a:moveTo>
                    <a:pt x="0" y="0"/>
                  </a:moveTo>
                  <a:lnTo>
                    <a:pt x="0" y="271526"/>
                  </a:lnTo>
                  <a:lnTo>
                    <a:pt x="271526" y="271526"/>
                  </a:lnTo>
                  <a:lnTo>
                    <a:pt x="271526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92956" y="486670"/>
            <a:ext cx="9221562" cy="962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5400" spc="1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TOOLS AND TECHNIQUES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208316" y="1688554"/>
            <a:ext cx="7970149" cy="8160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2"/>
              </a:lnSpc>
            </a:pPr>
            <a:r>
              <a:rPr lang="en-US" sz="5332" spc="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 Languages: HTML5, CSS3, JavaScript Styling &amp; Effects: CSS animations, gradients, neon glow effects Icons &amp; UI Support: Font Awesome Responsive Design: Media queries for mobile- friendliness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00312" y="9701212"/>
            <a:ext cx="114300" cy="266548"/>
          </a:xfrm>
          <a:custGeom>
            <a:avLst/>
            <a:gdLst/>
            <a:ahLst/>
            <a:cxnLst/>
            <a:rect r="r" b="b" t="t" l="l"/>
            <a:pathLst>
              <a:path h="266548" w="114300">
                <a:moveTo>
                  <a:pt x="0" y="0"/>
                </a:moveTo>
                <a:lnTo>
                  <a:pt x="114300" y="0"/>
                </a:lnTo>
                <a:lnTo>
                  <a:pt x="114300" y="266548"/>
                </a:lnTo>
                <a:lnTo>
                  <a:pt x="0" y="266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5087600" y="787708"/>
            <a:ext cx="685800" cy="685800"/>
            <a:chOff x="0" y="0"/>
            <a:chExt cx="685800" cy="685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85800" cy="685800"/>
            </a:xfrm>
            <a:custGeom>
              <a:avLst/>
              <a:gdLst/>
              <a:ahLst/>
              <a:cxnLst/>
              <a:rect r="r" b="b" t="t" l="l"/>
              <a:pathLst>
                <a:path h="685800" w="685800">
                  <a:moveTo>
                    <a:pt x="0" y="0"/>
                  </a:moveTo>
                  <a:lnTo>
                    <a:pt x="685800" y="0"/>
                  </a:lnTo>
                  <a:lnTo>
                    <a:pt x="6858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69158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69353" y="294418"/>
            <a:ext cx="13807716" cy="9287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spc="24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POTFOLIO DESIGN AND LAYOUT</a:t>
            </a:r>
          </a:p>
          <a:p>
            <a:pPr algn="ctr">
              <a:lnSpc>
                <a:spcPts val="4726"/>
              </a:lnSpc>
            </a:pPr>
            <a:r>
              <a:rPr lang="en-US" sz="3978" spc="2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 &amp; Navigation: Fixed header with neon-styled logo, smooth navigation, and hamburger menu for mobile. Hero Section: Introductory section with glowing elements and a call-to-action button. About Section: Personal introduction and career overview. Skills Section: Grid layout with animated skill cards (HTML, CSS, JavaScript, UI/UX Design). Projects Section: Interactive cards showcasing sample projects (website, mobile UI, browser game). Contact Section: Simple form to collect visitor details and messages. Footer: Social media links (GitHub, LinkedIn, Twitter, Instagram).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32999" y="404736"/>
            <a:ext cx="15879004" cy="1289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FEATURES AND FUNCTIONALITY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39638" y="2251520"/>
            <a:ext cx="13020446" cy="7617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1"/>
              </a:lnSpc>
            </a:pPr>
            <a:r>
              <a:rPr lang="en-US" sz="4550" spc="1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Interactive Navigation: Responsive hamburger menu with toggle effect. Neon Design Theme: Futuristic glowing background and UI elements. Skill Cards: Hover animations to highlight individual skills. Projects Showcase: Visual project cards with icons and descriptions. Contact Form: Allows visitors to send inquiries. Sparkle Button Effect: Animated sparkles on hover for buttons.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DAGyfi2r0iI</dc:identifier>
  <dcterms:modified xsi:type="dcterms:W3CDTF">2011-08-01T06:04:30Z</dcterms:modified>
  <cp:revision>1</cp:revision>
</cp:coreProperties>
</file>