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Fredoka" charset="1" panose="02000000000000000000"/>
      <p:regular r:id="rId20"/>
    </p:embeddedFont>
    <p:embeddedFont>
      <p:font typeface="Stencil" charset="1" panose="040409050D0802020404"/>
      <p:regular r:id="rId21"/>
    </p:embeddedFont>
    <p:embeddedFont>
      <p:font typeface="Trebuchet MS Bold" charset="1" panose="020B0703020202020204"/>
      <p:regular r:id="rId22"/>
    </p:embeddedFont>
    <p:embeddedFont>
      <p:font typeface="Shrikhand" charset="1" panose="02000000000000000000"/>
      <p:regular r:id="rId23"/>
    </p:embeddedFont>
    <p:embeddedFont>
      <p:font typeface="Comic Sans" charset="1" panose="03000702030302020204"/>
      <p:regular r:id="rId24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png" Type="http://schemas.openxmlformats.org/officeDocument/2006/relationships/image"/><Relationship Id="rId5" Target="../media/image29.jpeg" Type="http://schemas.openxmlformats.org/officeDocument/2006/relationships/image"/><Relationship Id="rId6" Target="../media/image3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24h238-svg.github.io/TNSDC-FWD-DigitalPortfolio/" TargetMode="External" Type="http://schemas.openxmlformats.org/officeDocument/2006/relationships/hyperlink"/><Relationship Id="rId3" Target="https://github.com/24h238-svg/TNSDC-FWD-DigitalPortfolio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3319558"/>
            <a:ext cx="16123444" cy="5448300"/>
            <a:chOff x="0" y="0"/>
            <a:chExt cx="21497925" cy="726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97925" cy="7264400"/>
            </a:xfrm>
            <a:custGeom>
              <a:avLst/>
              <a:gdLst/>
              <a:ahLst/>
              <a:cxnLst/>
              <a:rect r="r" b="b" t="t" l="l"/>
              <a:pathLst>
                <a:path h="7264400" w="21497925">
                  <a:moveTo>
                    <a:pt x="0" y="0"/>
                  </a:moveTo>
                  <a:lnTo>
                    <a:pt x="21497925" y="0"/>
                  </a:lnTo>
                  <a:lnTo>
                    <a:pt x="21497925" y="7264400"/>
                  </a:lnTo>
                  <a:lnTo>
                    <a:pt x="0" y="726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89" t="0" r="-28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38363" y="4371041"/>
            <a:ext cx="8831153" cy="2290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STUDENT NAME: DIVYA BHARATHI S.M REGISTER NO :  212402475 &amp; FA06282BF7F942B97C04B2566D5AA291 </a:t>
            </a:r>
          </a:p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DEPARTMENT: BCA </a:t>
            </a:r>
          </a:p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011747"/>
            <a:ext cx="15167953" cy="4219575"/>
            <a:chOff x="0" y="0"/>
            <a:chExt cx="20223937" cy="5626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223987" cy="5626100"/>
            </a:xfrm>
            <a:custGeom>
              <a:avLst/>
              <a:gdLst/>
              <a:ahLst/>
              <a:cxnLst/>
              <a:rect r="r" b="b" t="t" l="l"/>
              <a:pathLst>
                <a:path h="5626100" w="20223987">
                  <a:moveTo>
                    <a:pt x="0" y="0"/>
                  </a:moveTo>
                  <a:lnTo>
                    <a:pt x="20223987" y="0"/>
                  </a:lnTo>
                  <a:lnTo>
                    <a:pt x="20223987" y="5626100"/>
                  </a:lnTo>
                  <a:lnTo>
                    <a:pt x="0" y="5626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" r="0" b="-71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9534" y="6280680"/>
            <a:ext cx="8982075" cy="2295525"/>
            <a:chOff x="0" y="0"/>
            <a:chExt cx="11976100" cy="3060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976100" cy="3060700"/>
            </a:xfrm>
            <a:custGeom>
              <a:avLst/>
              <a:gdLst/>
              <a:ahLst/>
              <a:cxnLst/>
              <a:rect r="r" b="b" t="t" l="l"/>
              <a:pathLst>
                <a:path h="3060700" w="11976100">
                  <a:moveTo>
                    <a:pt x="0" y="0"/>
                  </a:moveTo>
                  <a:lnTo>
                    <a:pt x="11976100" y="0"/>
                  </a:lnTo>
                  <a:lnTo>
                    <a:pt x="11976100" y="3060700"/>
                  </a:lnTo>
                  <a:lnTo>
                    <a:pt x="0" y="3060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217" r="0" b="-2217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64002" y="5386388"/>
            <a:ext cx="5267325" cy="4752975"/>
            <a:chOff x="0" y="0"/>
            <a:chExt cx="7023100" cy="6337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23100" cy="6337300"/>
            </a:xfrm>
            <a:custGeom>
              <a:avLst/>
              <a:gdLst/>
              <a:ahLst/>
              <a:cxnLst/>
              <a:rect r="r" b="b" t="t" l="l"/>
              <a:pathLst>
                <a:path h="6337300" w="7023100">
                  <a:moveTo>
                    <a:pt x="0" y="0"/>
                  </a:moveTo>
                  <a:lnTo>
                    <a:pt x="7023100" y="0"/>
                  </a:lnTo>
                  <a:lnTo>
                    <a:pt x="7023100" y="6337300"/>
                  </a:lnTo>
                  <a:lnTo>
                    <a:pt x="0" y="6337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7376" t="0" r="-3737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722824"/>
            <a:ext cx="12877505" cy="127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773150" y="5602186"/>
            <a:ext cx="4114164" cy="4114419"/>
          </a:xfrm>
          <a:custGeom>
            <a:avLst/>
            <a:gdLst/>
            <a:ahLst/>
            <a:cxnLst/>
            <a:rect r="r" b="b" t="t" l="l"/>
            <a:pathLst>
              <a:path h="4114419" w="4114164">
                <a:moveTo>
                  <a:pt x="0" y="0"/>
                </a:moveTo>
                <a:lnTo>
                  <a:pt x="4114164" y="0"/>
                </a:lnTo>
                <a:lnTo>
                  <a:pt x="4114164" y="4114419"/>
                </a:lnTo>
                <a:lnTo>
                  <a:pt x="0" y="41144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804897" y="6756397"/>
            <a:ext cx="3276600" cy="2908297"/>
            <a:chOff x="0" y="0"/>
            <a:chExt cx="4368800" cy="38777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68800" cy="3877691"/>
            </a:xfrm>
            <a:custGeom>
              <a:avLst/>
              <a:gdLst/>
              <a:ahLst/>
              <a:cxnLst/>
              <a:rect r="r" b="b" t="t" l="l"/>
              <a:pathLst>
                <a:path h="3877691" w="4368800">
                  <a:moveTo>
                    <a:pt x="0" y="0"/>
                  </a:moveTo>
                  <a:lnTo>
                    <a:pt x="4368800" y="0"/>
                  </a:lnTo>
                  <a:lnTo>
                    <a:pt x="4368800" y="3877691"/>
                  </a:lnTo>
                  <a:lnTo>
                    <a:pt x="0" y="3877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579603" y="6743700"/>
            <a:ext cx="2501903" cy="1828800"/>
            <a:chOff x="0" y="0"/>
            <a:chExt cx="3335871" cy="2438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35909" cy="2438400"/>
            </a:xfrm>
            <a:custGeom>
              <a:avLst/>
              <a:gdLst/>
              <a:ahLst/>
              <a:cxnLst/>
              <a:rect r="r" b="b" t="t" l="l"/>
              <a:pathLst>
                <a:path h="2438400" w="3335909">
                  <a:moveTo>
                    <a:pt x="0" y="0"/>
                  </a:moveTo>
                  <a:lnTo>
                    <a:pt x="3335909" y="0"/>
                  </a:lnTo>
                  <a:lnTo>
                    <a:pt x="3335909" y="2438400"/>
                  </a:lnTo>
                  <a:lnTo>
                    <a:pt x="0" y="243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1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0287" y="1838973"/>
            <a:ext cx="11596716" cy="788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6445" spc="5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portfolio website successfully provides an engaging platform to present skills, projects, and contact details in a professional manner. It enhances personal branding, increases visibility, and helps in career growth.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284721"/>
            <a:ext cx="6375854" cy="14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988" y="6270867"/>
            <a:ext cx="7930154" cy="111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1"/>
              </a:lnSpc>
              <a:spcBef>
                <a:spcPct val="0"/>
              </a:spcBef>
            </a:pPr>
            <a:r>
              <a:rPr lang="en-US" sz="653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DEPOLYMENT LINK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550" y="7519072"/>
            <a:ext cx="14998780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tooltip="https://24h238-svg.github.io/TNSDC-FWD-DigitalPortfolio/"/>
              </a:rPr>
              <a:t>https://24h238-svg.github.io/TNSDC-FWD-DigitalPortfolio/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956996" y="3557600"/>
            <a:ext cx="8759952" cy="87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1"/>
              </a:lnSpc>
              <a:spcBef>
                <a:spcPct val="0"/>
              </a:spcBef>
            </a:pPr>
            <a:r>
              <a:rPr lang="en-US" sz="507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SERVER LINK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76843"/>
            <a:ext cx="16365660" cy="66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6"/>
              </a:lnSpc>
            </a:pPr>
            <a:r>
              <a:rPr lang="en-US" sz="379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tooltip="https://github.com/24h238-svg/TNSDC-FWD-DigitalPortfolio.git"/>
              </a:rPr>
              <a:t>https://github.com/24h238-svg/TNSDC-FWD-DigitalPortfolio.git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1882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35756" y="1771650"/>
            <a:ext cx="4772025" cy="8229600"/>
            <a:chOff x="0" y="0"/>
            <a:chExt cx="63627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627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6362700">
                  <a:moveTo>
                    <a:pt x="0" y="0"/>
                  </a:moveTo>
                  <a:lnTo>
                    <a:pt x="6362700" y="0"/>
                  </a:lnTo>
                  <a:lnTo>
                    <a:pt x="63627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2" r="0" b="-22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5912482" y="3917309"/>
            <a:ext cx="7898149" cy="1219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80734" y="-63503"/>
            <a:ext cx="7370759" cy="10413997"/>
          </a:xfrm>
          <a:custGeom>
            <a:avLst/>
            <a:gdLst/>
            <a:ahLst/>
            <a:cxnLst/>
            <a:rect r="r" b="b" t="t" l="l"/>
            <a:pathLst>
              <a:path h="10413997" w="7370759">
                <a:moveTo>
                  <a:pt x="0" y="0"/>
                </a:moveTo>
                <a:lnTo>
                  <a:pt x="7370759" y="0"/>
                </a:lnTo>
                <a:lnTo>
                  <a:pt x="7370759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374637"/>
            <a:ext cx="4032009" cy="14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89819" y="2231888"/>
            <a:ext cx="534906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1.Problem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399" y="2870063"/>
            <a:ext cx="6357766" cy="258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2.Project Overview 3.End Users 4.Tools and Technologies 5.Portfolio design 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6215" y="5422763"/>
            <a:ext cx="1686668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Layout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4399" y="6060938"/>
            <a:ext cx="3837737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33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6.Features and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16215" y="6699113"/>
            <a:ext cx="327662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Functionality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04399" y="7337288"/>
            <a:ext cx="6773523" cy="194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6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203022" y="4371975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268200" y="785812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1512" y="1003049"/>
            <a:ext cx="10237184" cy="148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21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6425" y="2431037"/>
            <a:ext cx="13046183" cy="1016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5210" spc="4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Many professionalsstruggle toshowcase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0076" y="3354962"/>
            <a:ext cx="12671584" cy="4712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sz="5210" spc="4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their skills, experience, and projects in an engaging and accessible manner. A personal portfolio website solves this problem by providing a modern, interactive, and user-friendly platform.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47637" y="1018061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14412" y="1507617"/>
            <a:ext cx="9460916" cy="121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8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0082" y="2687069"/>
            <a:ext cx="9208570" cy="72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sz="4769" spc="4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Thisprojectis a responsive portfolio website created byDivya Bharathi. It highlights personal background, skills, and projects (e-commerce, travel blog, fitness app). It also includes an interactive design with animations, smooth navigation, and a contact form for communication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172036" y="1900238"/>
            <a:ext cx="4467225" cy="8229600"/>
            <a:chOff x="0" y="0"/>
            <a:chExt cx="59563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563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5956300">
                  <a:moveTo>
                    <a:pt x="0" y="0"/>
                  </a:moveTo>
                  <a:lnTo>
                    <a:pt x="5956300" y="0"/>
                  </a:lnTo>
                  <a:lnTo>
                    <a:pt x="59563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4" t="0" r="-54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695592"/>
            <a:ext cx="9385287" cy="899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  <a:p>
            <a:pPr algn="ctr">
              <a:lnSpc>
                <a:spcPts val="7273"/>
              </a:lnSpc>
            </a:pPr>
            <a:r>
              <a:rPr lang="en-US" sz="6122" spc="5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Recruiters and hiring managers Potential clients Collaborators and peers in tech/design General visitors interested in Divya’s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691195" y="2681192"/>
            <a:ext cx="6660309" cy="7099297"/>
          </a:xfrm>
          <a:custGeom>
            <a:avLst/>
            <a:gdLst/>
            <a:ahLst/>
            <a:cxnLst/>
            <a:rect r="r" b="b" t="t" l="l"/>
            <a:pathLst>
              <a:path h="7099297" w="6660309">
                <a:moveTo>
                  <a:pt x="0" y="0"/>
                </a:moveTo>
                <a:lnTo>
                  <a:pt x="6660309" y="0"/>
                </a:lnTo>
                <a:lnTo>
                  <a:pt x="6660309" y="7099297"/>
                </a:lnTo>
                <a:lnTo>
                  <a:pt x="0" y="709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3731" y="1908077"/>
            <a:ext cx="9259319" cy="738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6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Frontend: HTML5,</a:t>
            </a:r>
          </a:p>
          <a:p>
            <a:pPr algn="ctr">
              <a:lnSpc>
                <a:spcPts val="6241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CSS3, JavaScript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Frameworks/Libraries:</a:t>
            </a:r>
          </a:p>
          <a:p>
            <a:pPr algn="ctr">
              <a:lnSpc>
                <a:spcPts val="6241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React, Node.js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Database: MongoDB</a:t>
            </a:r>
          </a:p>
          <a:p>
            <a:pPr algn="ctr">
              <a:lnSpc>
                <a:spcPts val="6241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Design Tools: Google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Fonts, Font Awesome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48" y="1072458"/>
            <a:ext cx="9221562" cy="105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668375" y="3037713"/>
            <a:ext cx="4257675" cy="4695825"/>
            <a:chOff x="0" y="0"/>
            <a:chExt cx="5676900" cy="6261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76900" cy="6261100"/>
            </a:xfrm>
            <a:custGeom>
              <a:avLst/>
              <a:gdLst/>
              <a:ahLst/>
              <a:cxnLst/>
              <a:rect r="r" b="b" t="t" l="l"/>
              <a:pathLst>
                <a:path h="6261100" w="5676900">
                  <a:moveTo>
                    <a:pt x="0" y="0"/>
                  </a:moveTo>
                  <a:lnTo>
                    <a:pt x="5676900" y="0"/>
                  </a:lnTo>
                  <a:lnTo>
                    <a:pt x="5676900" y="6261100"/>
                  </a:lnTo>
                  <a:lnTo>
                    <a:pt x="0" y="6261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0" t="0" r="-2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20105" y="1801016"/>
            <a:ext cx="12985271" cy="805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4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Modern responsive design with sections: Home, About, Skills, Projects, Contact Smooth scrolling and mobile-friendly navigation (hamburger menu) Hero section with intro and call-to- action buttons Interactive project cards with icons and hover effects Contact form and social media integration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170593"/>
            <a:ext cx="12945504" cy="121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775950" y="6316456"/>
            <a:ext cx="4133850" cy="3970544"/>
            <a:chOff x="0" y="0"/>
            <a:chExt cx="5511800" cy="52940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1800" cy="5294122"/>
            </a:xfrm>
            <a:custGeom>
              <a:avLst/>
              <a:gdLst/>
              <a:ahLst/>
              <a:cxnLst/>
              <a:rect r="r" b="b" t="t" l="l"/>
              <a:pathLst>
                <a:path h="5294122" w="5511800">
                  <a:moveTo>
                    <a:pt x="0" y="0"/>
                  </a:moveTo>
                  <a:lnTo>
                    <a:pt x="5511800" y="0"/>
                  </a:lnTo>
                  <a:lnTo>
                    <a:pt x="5511800" y="5294122"/>
                  </a:lnTo>
                  <a:lnTo>
                    <a:pt x="0" y="5294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6" r="0" b="-15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88696" y="2605088"/>
            <a:ext cx="13607891" cy="674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2"/>
              </a:lnSpc>
            </a:pPr>
            <a:r>
              <a:rPr lang="en-US" sz="5529" spc="4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Responsive UI/UX across devices Animated buttons with sparkle effect Project showcase (E-commerce website, Travel blog, Fitness app) Contact form with fields for name, email, and message Social media links (GitHub, LinkedIn, Twitter, Instagram)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999" y="271386"/>
            <a:ext cx="15879004" cy="14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DAGzD_Z2q-Q</dc:identifier>
  <dcterms:modified xsi:type="dcterms:W3CDTF">2011-08-01T06:04:30Z</dcterms:modified>
  <cp:revision>1</cp:revision>
  <dc:title> DIVYA BHARATHI S.M</dc:title>
</cp:coreProperties>
</file>