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Fredoka" charset="1" panose="02000000000000000000"/>
      <p:regular r:id="rId20"/>
    </p:embeddedFont>
    <p:embeddedFont>
      <p:font typeface="Stencil" charset="1" panose="040409050D0802020404"/>
      <p:regular r:id="rId21"/>
    </p:embeddedFont>
    <p:embeddedFont>
      <p:font typeface="Trebuchet MS Bold" charset="1" panose="020B0703020202020204"/>
      <p:regular r:id="rId22"/>
    </p:embeddedFont>
    <p:embeddedFont>
      <p:font typeface="Shrikhand" charset="1" panose="02000000000000000000"/>
      <p:regular r:id="rId23"/>
    </p:embeddedFont>
    <p:embeddedFont>
      <p:font typeface="Comic Sans" charset="1" panose="030007020303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3319558"/>
            <a:ext cx="16123444" cy="5448300"/>
          </a:xfrm>
          <a:custGeom>
            <a:avLst/>
            <a:gdLst/>
            <a:ahLst/>
            <a:cxnLst/>
            <a:rect r="r" b="b" t="t" l="l"/>
            <a:pathLst>
              <a:path h="5448300" w="16123444">
                <a:moveTo>
                  <a:pt x="0" y="0"/>
                </a:moveTo>
                <a:lnTo>
                  <a:pt x="16123444" y="0"/>
                </a:lnTo>
                <a:lnTo>
                  <a:pt x="16123444" y="5448300"/>
                </a:lnTo>
                <a:lnTo>
                  <a:pt x="0" y="544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4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60873" y="4235981"/>
            <a:ext cx="8831153" cy="276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3"/>
              </a:lnSpc>
            </a:pPr>
            <a:r>
              <a:rPr lang="en-US" sz="305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STUDENT NAME: DIVYA BHARATHI S.M REGISTER NO : 24H238 &amp; FA06282BF7F942B97C04B2566D5AA291 &amp;asunm1301212402475 &amp; 212402475</a:t>
            </a:r>
          </a:p>
          <a:p>
            <a:pPr algn="l">
              <a:lnSpc>
                <a:spcPts val="3623"/>
              </a:lnSpc>
            </a:pPr>
            <a:r>
              <a:rPr lang="en-US" sz="305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DEPARTMENT: BCA </a:t>
            </a:r>
          </a:p>
          <a:p>
            <a:pPr algn="l">
              <a:lnSpc>
                <a:spcPts val="3623"/>
              </a:lnSpc>
            </a:pPr>
            <a:r>
              <a:rPr lang="en-US" sz="305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011747"/>
            <a:ext cx="15167953" cy="4219575"/>
          </a:xfrm>
          <a:custGeom>
            <a:avLst/>
            <a:gdLst/>
            <a:ahLst/>
            <a:cxnLst/>
            <a:rect r="r" b="b" t="t" l="l"/>
            <a:pathLst>
              <a:path h="4219575" w="15167953">
                <a:moveTo>
                  <a:pt x="0" y="0"/>
                </a:moveTo>
                <a:lnTo>
                  <a:pt x="15167953" y="0"/>
                </a:lnTo>
                <a:lnTo>
                  <a:pt x="15167953" y="4219575"/>
                </a:lnTo>
                <a:lnTo>
                  <a:pt x="0" y="4219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534" y="6280680"/>
            <a:ext cx="8982075" cy="2295525"/>
          </a:xfrm>
          <a:custGeom>
            <a:avLst/>
            <a:gdLst/>
            <a:ahLst/>
            <a:cxnLst/>
            <a:rect r="r" b="b" t="t" l="l"/>
            <a:pathLst>
              <a:path h="2295525" w="8982075">
                <a:moveTo>
                  <a:pt x="0" y="0"/>
                </a:moveTo>
                <a:lnTo>
                  <a:pt x="8982075" y="0"/>
                </a:lnTo>
                <a:lnTo>
                  <a:pt x="8982075" y="2295525"/>
                </a:lnTo>
                <a:lnTo>
                  <a:pt x="0" y="2295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602" t="-28768" r="-24920" b="-2724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64002" y="5386388"/>
            <a:ext cx="5267325" cy="4752975"/>
          </a:xfrm>
          <a:custGeom>
            <a:avLst/>
            <a:gdLst/>
            <a:ahLst/>
            <a:cxnLst/>
            <a:rect r="r" b="b" t="t" l="l"/>
            <a:pathLst>
              <a:path h="4752975" w="5267325">
                <a:moveTo>
                  <a:pt x="0" y="0"/>
                </a:moveTo>
                <a:lnTo>
                  <a:pt x="5267325" y="0"/>
                </a:lnTo>
                <a:lnTo>
                  <a:pt x="5267325" y="4752974"/>
                </a:lnTo>
                <a:lnTo>
                  <a:pt x="0" y="4752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5679" t="0" r="-29184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846649"/>
            <a:ext cx="12877505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773150" y="5602186"/>
            <a:ext cx="4114800" cy="4114800"/>
            <a:chOff x="0" y="0"/>
            <a:chExt cx="4114800" cy="4114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14164" cy="4114419"/>
            </a:xfrm>
            <a:custGeom>
              <a:avLst/>
              <a:gdLst/>
              <a:ahLst/>
              <a:cxnLst/>
              <a:rect r="r" b="b" t="t" l="l"/>
              <a:pathLst>
                <a:path h="4114419" w="4114164">
                  <a:moveTo>
                    <a:pt x="2057400" y="0"/>
                  </a:moveTo>
                  <a:cubicBezTo>
                    <a:pt x="2023745" y="0"/>
                    <a:pt x="1990090" y="889"/>
                    <a:pt x="1956435" y="2540"/>
                  </a:cubicBezTo>
                  <a:cubicBezTo>
                    <a:pt x="1922780" y="4191"/>
                    <a:pt x="1889252" y="6731"/>
                    <a:pt x="1855724" y="9906"/>
                  </a:cubicBezTo>
                  <a:cubicBezTo>
                    <a:pt x="1822196" y="13081"/>
                    <a:pt x="1788795" y="17272"/>
                    <a:pt x="1755521" y="22225"/>
                  </a:cubicBezTo>
                  <a:cubicBezTo>
                    <a:pt x="1722247" y="27178"/>
                    <a:pt x="1689100" y="32893"/>
                    <a:pt x="1656080" y="39497"/>
                  </a:cubicBezTo>
                  <a:cubicBezTo>
                    <a:pt x="1623060" y="46101"/>
                    <a:pt x="1590167" y="53467"/>
                    <a:pt x="1557528" y="61595"/>
                  </a:cubicBezTo>
                  <a:cubicBezTo>
                    <a:pt x="1524889" y="69723"/>
                    <a:pt x="1492377" y="78740"/>
                    <a:pt x="1460246" y="88519"/>
                  </a:cubicBezTo>
                  <a:cubicBezTo>
                    <a:pt x="1428115" y="98298"/>
                    <a:pt x="1396111" y="108839"/>
                    <a:pt x="1364361" y="120142"/>
                  </a:cubicBezTo>
                  <a:cubicBezTo>
                    <a:pt x="1332611" y="131445"/>
                    <a:pt x="1301242" y="143637"/>
                    <a:pt x="1270127" y="156464"/>
                  </a:cubicBezTo>
                  <a:cubicBezTo>
                    <a:pt x="1239012" y="169291"/>
                    <a:pt x="1208278" y="183007"/>
                    <a:pt x="1177798" y="197358"/>
                  </a:cubicBezTo>
                  <a:cubicBezTo>
                    <a:pt x="1147318" y="211709"/>
                    <a:pt x="1117346" y="226949"/>
                    <a:pt x="1087628" y="242824"/>
                  </a:cubicBezTo>
                  <a:cubicBezTo>
                    <a:pt x="1057910" y="258699"/>
                    <a:pt x="1028700" y="275336"/>
                    <a:pt x="999744" y="292608"/>
                  </a:cubicBezTo>
                  <a:cubicBezTo>
                    <a:pt x="970788" y="309880"/>
                    <a:pt x="942340" y="328041"/>
                    <a:pt x="914400" y="346710"/>
                  </a:cubicBezTo>
                  <a:cubicBezTo>
                    <a:pt x="886460" y="365379"/>
                    <a:pt x="858901" y="384810"/>
                    <a:pt x="831850" y="404876"/>
                  </a:cubicBezTo>
                  <a:cubicBezTo>
                    <a:pt x="804799" y="424942"/>
                    <a:pt x="778256" y="445643"/>
                    <a:pt x="752221" y="466979"/>
                  </a:cubicBezTo>
                  <a:cubicBezTo>
                    <a:pt x="726186" y="488315"/>
                    <a:pt x="700659" y="510286"/>
                    <a:pt x="675767" y="532892"/>
                  </a:cubicBezTo>
                  <a:cubicBezTo>
                    <a:pt x="650875" y="555498"/>
                    <a:pt x="626491" y="578739"/>
                    <a:pt x="602615" y="602488"/>
                  </a:cubicBezTo>
                  <a:cubicBezTo>
                    <a:pt x="578739" y="626237"/>
                    <a:pt x="555625" y="650621"/>
                    <a:pt x="533019" y="675640"/>
                  </a:cubicBezTo>
                  <a:cubicBezTo>
                    <a:pt x="510413" y="700659"/>
                    <a:pt x="488442" y="726059"/>
                    <a:pt x="467106" y="752094"/>
                  </a:cubicBezTo>
                  <a:cubicBezTo>
                    <a:pt x="445770" y="778129"/>
                    <a:pt x="425069" y="804672"/>
                    <a:pt x="405003" y="831723"/>
                  </a:cubicBezTo>
                  <a:cubicBezTo>
                    <a:pt x="384937" y="858774"/>
                    <a:pt x="365506" y="886333"/>
                    <a:pt x="346837" y="914273"/>
                  </a:cubicBezTo>
                  <a:cubicBezTo>
                    <a:pt x="328168" y="942213"/>
                    <a:pt x="310134" y="970661"/>
                    <a:pt x="292862" y="999617"/>
                  </a:cubicBezTo>
                  <a:cubicBezTo>
                    <a:pt x="275590" y="1028573"/>
                    <a:pt x="258953" y="1057783"/>
                    <a:pt x="243078" y="1087501"/>
                  </a:cubicBezTo>
                  <a:cubicBezTo>
                    <a:pt x="227203" y="1117219"/>
                    <a:pt x="212090" y="1147318"/>
                    <a:pt x="197612" y="1177671"/>
                  </a:cubicBezTo>
                  <a:cubicBezTo>
                    <a:pt x="183134" y="1208024"/>
                    <a:pt x="169545" y="1238885"/>
                    <a:pt x="156718" y="1270000"/>
                  </a:cubicBezTo>
                  <a:cubicBezTo>
                    <a:pt x="143891" y="1301115"/>
                    <a:pt x="131699" y="1332484"/>
                    <a:pt x="120396" y="1364234"/>
                  </a:cubicBezTo>
                  <a:cubicBezTo>
                    <a:pt x="109093" y="1395984"/>
                    <a:pt x="98552" y="1427861"/>
                    <a:pt x="88773" y="1460119"/>
                  </a:cubicBezTo>
                  <a:cubicBezTo>
                    <a:pt x="78994" y="1492377"/>
                    <a:pt x="69977" y="1524762"/>
                    <a:pt x="61849" y="1557401"/>
                  </a:cubicBezTo>
                  <a:cubicBezTo>
                    <a:pt x="53721" y="1590040"/>
                    <a:pt x="46355" y="1622933"/>
                    <a:pt x="39751" y="1655953"/>
                  </a:cubicBezTo>
                  <a:cubicBezTo>
                    <a:pt x="33147" y="1688973"/>
                    <a:pt x="27432" y="1722120"/>
                    <a:pt x="22479" y="1755394"/>
                  </a:cubicBezTo>
                  <a:cubicBezTo>
                    <a:pt x="17526" y="1788668"/>
                    <a:pt x="13462" y="1822069"/>
                    <a:pt x="10160" y="1855597"/>
                  </a:cubicBezTo>
                  <a:cubicBezTo>
                    <a:pt x="6858" y="1889125"/>
                    <a:pt x="4445" y="1922653"/>
                    <a:pt x="2794" y="1956308"/>
                  </a:cubicBezTo>
                  <a:cubicBezTo>
                    <a:pt x="1143" y="1989963"/>
                    <a:pt x="0" y="2023745"/>
                    <a:pt x="0" y="2057400"/>
                  </a:cubicBezTo>
                  <a:cubicBezTo>
                    <a:pt x="0" y="2091055"/>
                    <a:pt x="889" y="2124710"/>
                    <a:pt x="2540" y="2158365"/>
                  </a:cubicBezTo>
                  <a:cubicBezTo>
                    <a:pt x="4191" y="2192020"/>
                    <a:pt x="6731" y="2225548"/>
                    <a:pt x="9906" y="2259076"/>
                  </a:cubicBezTo>
                  <a:cubicBezTo>
                    <a:pt x="13081" y="2292604"/>
                    <a:pt x="17272" y="2326005"/>
                    <a:pt x="22225" y="2359279"/>
                  </a:cubicBezTo>
                  <a:cubicBezTo>
                    <a:pt x="27178" y="2392553"/>
                    <a:pt x="32893" y="2425700"/>
                    <a:pt x="39497" y="2458720"/>
                  </a:cubicBezTo>
                  <a:cubicBezTo>
                    <a:pt x="46101" y="2491740"/>
                    <a:pt x="53467" y="2524633"/>
                    <a:pt x="61595" y="2557272"/>
                  </a:cubicBezTo>
                  <a:cubicBezTo>
                    <a:pt x="69723" y="2589911"/>
                    <a:pt x="78740" y="2622423"/>
                    <a:pt x="88519" y="2654554"/>
                  </a:cubicBezTo>
                  <a:cubicBezTo>
                    <a:pt x="98298" y="2686685"/>
                    <a:pt x="108839" y="2718689"/>
                    <a:pt x="120142" y="2750439"/>
                  </a:cubicBezTo>
                  <a:cubicBezTo>
                    <a:pt x="131445" y="2782189"/>
                    <a:pt x="143637" y="2813558"/>
                    <a:pt x="156464" y="2844673"/>
                  </a:cubicBezTo>
                  <a:cubicBezTo>
                    <a:pt x="169291" y="2875788"/>
                    <a:pt x="183007" y="2906522"/>
                    <a:pt x="197358" y="2937002"/>
                  </a:cubicBezTo>
                  <a:cubicBezTo>
                    <a:pt x="211709" y="2967482"/>
                    <a:pt x="226949" y="2997454"/>
                    <a:pt x="242824" y="3027172"/>
                  </a:cubicBezTo>
                  <a:cubicBezTo>
                    <a:pt x="258699" y="3056890"/>
                    <a:pt x="275336" y="3086100"/>
                    <a:pt x="292608" y="3115056"/>
                  </a:cubicBezTo>
                  <a:cubicBezTo>
                    <a:pt x="309880" y="3144012"/>
                    <a:pt x="327914" y="3172333"/>
                    <a:pt x="346583" y="3200400"/>
                  </a:cubicBezTo>
                  <a:cubicBezTo>
                    <a:pt x="365252" y="3228467"/>
                    <a:pt x="384683" y="3255899"/>
                    <a:pt x="404749" y="3282950"/>
                  </a:cubicBezTo>
                  <a:cubicBezTo>
                    <a:pt x="424815" y="3310001"/>
                    <a:pt x="445516" y="3336544"/>
                    <a:pt x="466852" y="3362579"/>
                  </a:cubicBezTo>
                  <a:cubicBezTo>
                    <a:pt x="488188" y="3388614"/>
                    <a:pt x="510159" y="3414141"/>
                    <a:pt x="532765" y="3439033"/>
                  </a:cubicBezTo>
                  <a:cubicBezTo>
                    <a:pt x="555371" y="3463925"/>
                    <a:pt x="578612" y="3488309"/>
                    <a:pt x="602361" y="3512185"/>
                  </a:cubicBezTo>
                  <a:cubicBezTo>
                    <a:pt x="626110" y="3536061"/>
                    <a:pt x="650494" y="3559175"/>
                    <a:pt x="675513" y="3581781"/>
                  </a:cubicBezTo>
                  <a:cubicBezTo>
                    <a:pt x="700532" y="3604387"/>
                    <a:pt x="725932" y="3626358"/>
                    <a:pt x="751967" y="3647694"/>
                  </a:cubicBezTo>
                  <a:cubicBezTo>
                    <a:pt x="778002" y="3669030"/>
                    <a:pt x="804545" y="3689731"/>
                    <a:pt x="831596" y="3709797"/>
                  </a:cubicBezTo>
                  <a:cubicBezTo>
                    <a:pt x="858647" y="3729863"/>
                    <a:pt x="886206" y="3749294"/>
                    <a:pt x="914146" y="3767963"/>
                  </a:cubicBezTo>
                  <a:cubicBezTo>
                    <a:pt x="942086" y="3786632"/>
                    <a:pt x="970534" y="3804666"/>
                    <a:pt x="999490" y="3821938"/>
                  </a:cubicBezTo>
                  <a:cubicBezTo>
                    <a:pt x="1028446" y="3839210"/>
                    <a:pt x="1057656" y="3855847"/>
                    <a:pt x="1087374" y="3871722"/>
                  </a:cubicBezTo>
                  <a:cubicBezTo>
                    <a:pt x="1117092" y="3887597"/>
                    <a:pt x="1147191" y="3902710"/>
                    <a:pt x="1177544" y="3917061"/>
                  </a:cubicBezTo>
                  <a:cubicBezTo>
                    <a:pt x="1207897" y="3931412"/>
                    <a:pt x="1238758" y="3945128"/>
                    <a:pt x="1269873" y="3957955"/>
                  </a:cubicBezTo>
                  <a:cubicBezTo>
                    <a:pt x="1300988" y="3970782"/>
                    <a:pt x="1332357" y="3982974"/>
                    <a:pt x="1364107" y="3994277"/>
                  </a:cubicBezTo>
                  <a:cubicBezTo>
                    <a:pt x="1395857" y="4005580"/>
                    <a:pt x="1427734" y="4016121"/>
                    <a:pt x="1459992" y="4025900"/>
                  </a:cubicBezTo>
                  <a:cubicBezTo>
                    <a:pt x="1492250" y="4035679"/>
                    <a:pt x="1524635" y="4044696"/>
                    <a:pt x="1557274" y="4052824"/>
                  </a:cubicBezTo>
                  <a:cubicBezTo>
                    <a:pt x="1589913" y="4060952"/>
                    <a:pt x="1622806" y="4068318"/>
                    <a:pt x="1655826" y="4074922"/>
                  </a:cubicBezTo>
                  <a:cubicBezTo>
                    <a:pt x="1688846" y="4081526"/>
                    <a:pt x="1721993" y="4087241"/>
                    <a:pt x="1755267" y="4092194"/>
                  </a:cubicBezTo>
                  <a:cubicBezTo>
                    <a:pt x="1788541" y="4097146"/>
                    <a:pt x="1821942" y="4101211"/>
                    <a:pt x="1855470" y="4104513"/>
                  </a:cubicBezTo>
                  <a:cubicBezTo>
                    <a:pt x="1888998" y="4107815"/>
                    <a:pt x="1922526" y="4110228"/>
                    <a:pt x="1956181" y="4111878"/>
                  </a:cubicBezTo>
                  <a:cubicBezTo>
                    <a:pt x="1989455" y="4113530"/>
                    <a:pt x="2022729" y="4114292"/>
                    <a:pt x="2056003" y="4114419"/>
                  </a:cubicBezTo>
                  <a:lnTo>
                    <a:pt x="2058162" y="4114419"/>
                  </a:lnTo>
                  <a:cubicBezTo>
                    <a:pt x="2091436" y="4114419"/>
                    <a:pt x="2124710" y="4113530"/>
                    <a:pt x="2157984" y="4111878"/>
                  </a:cubicBezTo>
                  <a:cubicBezTo>
                    <a:pt x="2191639" y="4110227"/>
                    <a:pt x="2225167" y="4107688"/>
                    <a:pt x="2258695" y="4104513"/>
                  </a:cubicBezTo>
                  <a:cubicBezTo>
                    <a:pt x="2292223" y="4101338"/>
                    <a:pt x="2325624" y="4097147"/>
                    <a:pt x="2358898" y="4092194"/>
                  </a:cubicBezTo>
                  <a:cubicBezTo>
                    <a:pt x="2392172" y="4087240"/>
                    <a:pt x="2425319" y="4081526"/>
                    <a:pt x="2458339" y="4074922"/>
                  </a:cubicBezTo>
                  <a:cubicBezTo>
                    <a:pt x="2491359" y="4068318"/>
                    <a:pt x="2524252" y="4060952"/>
                    <a:pt x="2556891" y="4052824"/>
                  </a:cubicBezTo>
                  <a:cubicBezTo>
                    <a:pt x="2589530" y="4044696"/>
                    <a:pt x="2622042" y="4035679"/>
                    <a:pt x="2654173" y="4025900"/>
                  </a:cubicBezTo>
                  <a:cubicBezTo>
                    <a:pt x="2686304" y="4016121"/>
                    <a:pt x="2718308" y="4005580"/>
                    <a:pt x="2750058" y="3994277"/>
                  </a:cubicBezTo>
                  <a:cubicBezTo>
                    <a:pt x="2781808" y="3982974"/>
                    <a:pt x="2813177" y="3970782"/>
                    <a:pt x="2844292" y="3957955"/>
                  </a:cubicBezTo>
                  <a:cubicBezTo>
                    <a:pt x="2875407" y="3945129"/>
                    <a:pt x="2906141" y="3931412"/>
                    <a:pt x="2936621" y="3917061"/>
                  </a:cubicBezTo>
                  <a:cubicBezTo>
                    <a:pt x="2967101" y="3902710"/>
                    <a:pt x="2997073" y="3887470"/>
                    <a:pt x="3026791" y="3871722"/>
                  </a:cubicBezTo>
                  <a:cubicBezTo>
                    <a:pt x="3056509" y="3855974"/>
                    <a:pt x="3085719" y="3839210"/>
                    <a:pt x="3114675" y="3821938"/>
                  </a:cubicBezTo>
                  <a:cubicBezTo>
                    <a:pt x="3143631" y="3804666"/>
                    <a:pt x="3171952" y="3786632"/>
                    <a:pt x="3200019" y="3767963"/>
                  </a:cubicBezTo>
                  <a:cubicBezTo>
                    <a:pt x="3228086" y="3749294"/>
                    <a:pt x="3255518" y="3729863"/>
                    <a:pt x="3282569" y="3709797"/>
                  </a:cubicBezTo>
                  <a:cubicBezTo>
                    <a:pt x="3309619" y="3689731"/>
                    <a:pt x="3336163" y="3669030"/>
                    <a:pt x="3362197" y="3647694"/>
                  </a:cubicBezTo>
                  <a:cubicBezTo>
                    <a:pt x="3388232" y="3626358"/>
                    <a:pt x="3413759" y="3604387"/>
                    <a:pt x="3438651" y="3581781"/>
                  </a:cubicBezTo>
                  <a:cubicBezTo>
                    <a:pt x="3463543" y="3559175"/>
                    <a:pt x="3487927" y="3535934"/>
                    <a:pt x="3511803" y="3512185"/>
                  </a:cubicBezTo>
                  <a:cubicBezTo>
                    <a:pt x="3535680" y="3488436"/>
                    <a:pt x="3558794" y="3464052"/>
                    <a:pt x="3581400" y="3439033"/>
                  </a:cubicBezTo>
                  <a:cubicBezTo>
                    <a:pt x="3604006" y="3414014"/>
                    <a:pt x="3625977" y="3388614"/>
                    <a:pt x="3647313" y="3362579"/>
                  </a:cubicBezTo>
                  <a:cubicBezTo>
                    <a:pt x="3668649" y="3336544"/>
                    <a:pt x="3689350" y="3310001"/>
                    <a:pt x="3709416" y="3282950"/>
                  </a:cubicBezTo>
                  <a:cubicBezTo>
                    <a:pt x="3729482" y="3255899"/>
                    <a:pt x="3748913" y="3228340"/>
                    <a:pt x="3767582" y="3200400"/>
                  </a:cubicBezTo>
                  <a:cubicBezTo>
                    <a:pt x="3786251" y="3172460"/>
                    <a:pt x="3804285" y="3144012"/>
                    <a:pt x="3821557" y="3115056"/>
                  </a:cubicBezTo>
                  <a:cubicBezTo>
                    <a:pt x="3838828" y="3086100"/>
                    <a:pt x="3855466" y="3056890"/>
                    <a:pt x="3871341" y="3027172"/>
                  </a:cubicBezTo>
                  <a:cubicBezTo>
                    <a:pt x="3887216" y="2997454"/>
                    <a:pt x="3902329" y="2967355"/>
                    <a:pt x="3916807" y="2937002"/>
                  </a:cubicBezTo>
                  <a:cubicBezTo>
                    <a:pt x="3931284" y="2906649"/>
                    <a:pt x="3944874" y="2875788"/>
                    <a:pt x="3957701" y="2844673"/>
                  </a:cubicBezTo>
                  <a:cubicBezTo>
                    <a:pt x="3970528" y="2813558"/>
                    <a:pt x="3982720" y="2782189"/>
                    <a:pt x="3994022" y="2750439"/>
                  </a:cubicBezTo>
                  <a:cubicBezTo>
                    <a:pt x="4005325" y="2718689"/>
                    <a:pt x="4015867" y="2686812"/>
                    <a:pt x="4025645" y="2654554"/>
                  </a:cubicBezTo>
                  <a:cubicBezTo>
                    <a:pt x="4035424" y="2622296"/>
                    <a:pt x="4044442" y="2589911"/>
                    <a:pt x="4052569" y="2557272"/>
                  </a:cubicBezTo>
                  <a:cubicBezTo>
                    <a:pt x="4060697" y="2524633"/>
                    <a:pt x="4068063" y="2491740"/>
                    <a:pt x="4074667" y="2458720"/>
                  </a:cubicBezTo>
                  <a:cubicBezTo>
                    <a:pt x="4081271" y="2425700"/>
                    <a:pt x="4086986" y="2392553"/>
                    <a:pt x="4091939" y="2359279"/>
                  </a:cubicBezTo>
                  <a:cubicBezTo>
                    <a:pt x="4096892" y="2326005"/>
                    <a:pt x="4100956" y="2292604"/>
                    <a:pt x="4104258" y="2259076"/>
                  </a:cubicBezTo>
                  <a:cubicBezTo>
                    <a:pt x="4107560" y="2225548"/>
                    <a:pt x="4109973" y="2192020"/>
                    <a:pt x="4111624" y="2158365"/>
                  </a:cubicBezTo>
                  <a:cubicBezTo>
                    <a:pt x="4113275" y="2124710"/>
                    <a:pt x="4114164" y="2091055"/>
                    <a:pt x="4114164" y="2057400"/>
                  </a:cubicBezTo>
                  <a:cubicBezTo>
                    <a:pt x="4114164" y="2023745"/>
                    <a:pt x="4113275" y="1990090"/>
                    <a:pt x="4111624" y="1956435"/>
                  </a:cubicBezTo>
                  <a:cubicBezTo>
                    <a:pt x="4109973" y="1922780"/>
                    <a:pt x="4107560" y="1889252"/>
                    <a:pt x="4104258" y="1855724"/>
                  </a:cubicBezTo>
                  <a:cubicBezTo>
                    <a:pt x="4100956" y="1822196"/>
                    <a:pt x="4096892" y="1788795"/>
                    <a:pt x="4091939" y="1755521"/>
                  </a:cubicBezTo>
                  <a:cubicBezTo>
                    <a:pt x="4086986" y="1722247"/>
                    <a:pt x="4081271" y="1689100"/>
                    <a:pt x="4074667" y="1656080"/>
                  </a:cubicBezTo>
                  <a:cubicBezTo>
                    <a:pt x="4068063" y="1623060"/>
                    <a:pt x="4060697" y="1590167"/>
                    <a:pt x="4052569" y="1557528"/>
                  </a:cubicBezTo>
                  <a:cubicBezTo>
                    <a:pt x="4044442" y="1524889"/>
                    <a:pt x="4035424" y="1492377"/>
                    <a:pt x="4025645" y="1460246"/>
                  </a:cubicBezTo>
                  <a:cubicBezTo>
                    <a:pt x="4015867" y="1428115"/>
                    <a:pt x="4005325" y="1396111"/>
                    <a:pt x="3994022" y="1364361"/>
                  </a:cubicBezTo>
                  <a:cubicBezTo>
                    <a:pt x="3982720" y="1332611"/>
                    <a:pt x="3970527" y="1301242"/>
                    <a:pt x="3957701" y="1270127"/>
                  </a:cubicBezTo>
                  <a:cubicBezTo>
                    <a:pt x="3944874" y="1239012"/>
                    <a:pt x="3931158" y="1208278"/>
                    <a:pt x="3916807" y="1177798"/>
                  </a:cubicBezTo>
                  <a:cubicBezTo>
                    <a:pt x="3902456" y="1147318"/>
                    <a:pt x="3887216" y="1117346"/>
                    <a:pt x="3871341" y="1087628"/>
                  </a:cubicBezTo>
                  <a:cubicBezTo>
                    <a:pt x="3855466" y="1057910"/>
                    <a:pt x="3838829" y="1028700"/>
                    <a:pt x="3821557" y="999744"/>
                  </a:cubicBezTo>
                  <a:cubicBezTo>
                    <a:pt x="3804284" y="970788"/>
                    <a:pt x="3786251" y="942467"/>
                    <a:pt x="3767582" y="914400"/>
                  </a:cubicBezTo>
                  <a:cubicBezTo>
                    <a:pt x="3748913" y="886333"/>
                    <a:pt x="3729482" y="858901"/>
                    <a:pt x="3709416" y="831850"/>
                  </a:cubicBezTo>
                  <a:cubicBezTo>
                    <a:pt x="3689350" y="804799"/>
                    <a:pt x="3668649" y="778256"/>
                    <a:pt x="3647313" y="752221"/>
                  </a:cubicBezTo>
                  <a:cubicBezTo>
                    <a:pt x="3625976" y="726186"/>
                    <a:pt x="3604006" y="700659"/>
                    <a:pt x="3581400" y="675767"/>
                  </a:cubicBezTo>
                  <a:cubicBezTo>
                    <a:pt x="3558794" y="650875"/>
                    <a:pt x="3535553" y="626491"/>
                    <a:pt x="3511803" y="602615"/>
                  </a:cubicBezTo>
                  <a:cubicBezTo>
                    <a:pt x="3488054" y="578739"/>
                    <a:pt x="3463670" y="555625"/>
                    <a:pt x="3438651" y="533019"/>
                  </a:cubicBezTo>
                  <a:cubicBezTo>
                    <a:pt x="3413632" y="510413"/>
                    <a:pt x="3388232" y="488442"/>
                    <a:pt x="3362197" y="467106"/>
                  </a:cubicBezTo>
                  <a:cubicBezTo>
                    <a:pt x="3336163" y="445770"/>
                    <a:pt x="3309619" y="425069"/>
                    <a:pt x="3282569" y="405003"/>
                  </a:cubicBezTo>
                  <a:cubicBezTo>
                    <a:pt x="3255518" y="384937"/>
                    <a:pt x="3227959" y="365506"/>
                    <a:pt x="3200019" y="346837"/>
                  </a:cubicBezTo>
                  <a:cubicBezTo>
                    <a:pt x="3172079" y="328168"/>
                    <a:pt x="3143631" y="310134"/>
                    <a:pt x="3114675" y="292862"/>
                  </a:cubicBezTo>
                  <a:cubicBezTo>
                    <a:pt x="3085719" y="275590"/>
                    <a:pt x="3056509" y="258953"/>
                    <a:pt x="3026791" y="243078"/>
                  </a:cubicBezTo>
                  <a:cubicBezTo>
                    <a:pt x="2997073" y="227203"/>
                    <a:pt x="2966974" y="212090"/>
                    <a:pt x="2936621" y="197612"/>
                  </a:cubicBezTo>
                  <a:cubicBezTo>
                    <a:pt x="2906268" y="183134"/>
                    <a:pt x="2875406" y="169545"/>
                    <a:pt x="2844292" y="156718"/>
                  </a:cubicBezTo>
                  <a:cubicBezTo>
                    <a:pt x="2813177" y="143891"/>
                    <a:pt x="2781808" y="131699"/>
                    <a:pt x="2750058" y="120396"/>
                  </a:cubicBezTo>
                  <a:cubicBezTo>
                    <a:pt x="2718308" y="109093"/>
                    <a:pt x="2686431" y="98552"/>
                    <a:pt x="2654172" y="88773"/>
                  </a:cubicBezTo>
                  <a:cubicBezTo>
                    <a:pt x="2621914" y="78994"/>
                    <a:pt x="2589530" y="69977"/>
                    <a:pt x="2556890" y="61849"/>
                  </a:cubicBezTo>
                  <a:cubicBezTo>
                    <a:pt x="2524251" y="53721"/>
                    <a:pt x="2491358" y="46355"/>
                    <a:pt x="2458339" y="39751"/>
                  </a:cubicBezTo>
                  <a:cubicBezTo>
                    <a:pt x="2425319" y="33147"/>
                    <a:pt x="2392171" y="27432"/>
                    <a:pt x="2358897" y="22479"/>
                  </a:cubicBezTo>
                  <a:cubicBezTo>
                    <a:pt x="2325624" y="17526"/>
                    <a:pt x="2292222" y="13462"/>
                    <a:pt x="2258694" y="10160"/>
                  </a:cubicBezTo>
                  <a:cubicBezTo>
                    <a:pt x="2225167" y="6858"/>
                    <a:pt x="2192020" y="4191"/>
                    <a:pt x="2158365" y="2540"/>
                  </a:cubicBezTo>
                  <a:cubicBezTo>
                    <a:pt x="2124710" y="889"/>
                    <a:pt x="2091055" y="0"/>
                    <a:pt x="2057400" y="0"/>
                  </a:cubicBezTo>
                  <a:close/>
                </a:path>
              </a:pathLst>
            </a:custGeom>
            <a:solidFill>
              <a:srgbClr val="1C8AD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804897" y="6756397"/>
            <a:ext cx="3276600" cy="2908297"/>
          </a:xfrm>
          <a:custGeom>
            <a:avLst/>
            <a:gdLst/>
            <a:ahLst/>
            <a:cxnLst/>
            <a:rect r="r" b="b" t="t" l="l"/>
            <a:pathLst>
              <a:path h="2908297" w="3276600">
                <a:moveTo>
                  <a:pt x="0" y="0"/>
                </a:moveTo>
                <a:lnTo>
                  <a:pt x="3276600" y="0"/>
                </a:lnTo>
                <a:lnTo>
                  <a:pt x="3276600" y="2908297"/>
                </a:lnTo>
                <a:lnTo>
                  <a:pt x="0" y="29082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79603" y="6743700"/>
            <a:ext cx="2501903" cy="1828800"/>
          </a:xfrm>
          <a:custGeom>
            <a:avLst/>
            <a:gdLst/>
            <a:ahLst/>
            <a:cxnLst/>
            <a:rect r="r" b="b" t="t" l="l"/>
            <a:pathLst>
              <a:path h="1828800" w="2501903">
                <a:moveTo>
                  <a:pt x="0" y="0"/>
                </a:moveTo>
                <a:lnTo>
                  <a:pt x="2501903" y="0"/>
                </a:lnTo>
                <a:lnTo>
                  <a:pt x="2501903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3773150" y="5602186"/>
            <a:ext cx="4114800" cy="4114800"/>
            <a:chOff x="0" y="0"/>
            <a:chExt cx="4114800" cy="4114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14800" cy="4114800"/>
            </a:xfrm>
            <a:custGeom>
              <a:avLst/>
              <a:gdLst/>
              <a:ahLst/>
              <a:cxnLst/>
              <a:rect r="r" b="b" t="t" l="l"/>
              <a:pathLst>
                <a:path h="4114800" w="4114800">
                  <a:moveTo>
                    <a:pt x="0" y="4114800"/>
                  </a:moveTo>
                  <a:lnTo>
                    <a:pt x="4114800" y="4114800"/>
                  </a:lnTo>
                  <a:lnTo>
                    <a:pt x="411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80287" y="1838973"/>
            <a:ext cx="11596716" cy="788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8"/>
              </a:lnSpc>
            </a:pPr>
            <a:r>
              <a:rPr lang="en-US" sz="6445" spc="5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 portfolio website successfully provides an engaging platform to present skills, projects, and contact details in a professional manner. It enhances personal branding, increases visibility, and helps in career growth.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999" y="418071"/>
            <a:ext cx="637585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35737" y="3962014"/>
            <a:ext cx="18623737" cy="87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2"/>
              </a:lnSpc>
              <a:spcBef>
                <a:spcPct val="0"/>
              </a:spcBef>
            </a:pPr>
            <a:r>
              <a:rPr lang="en-US" sz="52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https://24h238-svg.github.io/TNSDC-FWD-DigitalPortfolio/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5756" y="1771650"/>
            <a:ext cx="4772025" cy="8229600"/>
          </a:xfrm>
          <a:custGeom>
            <a:avLst/>
            <a:gdLst/>
            <a:ahLst/>
            <a:cxnLst/>
            <a:rect r="r" b="b" t="t" l="l"/>
            <a:pathLst>
              <a:path h="8229600" w="4772025">
                <a:moveTo>
                  <a:pt x="0" y="0"/>
                </a:moveTo>
                <a:lnTo>
                  <a:pt x="4772025" y="0"/>
                </a:lnTo>
                <a:lnTo>
                  <a:pt x="47720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912482" y="4041134"/>
            <a:ext cx="7898149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DIGITAL POTFOLIO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80734" y="-63503"/>
            <a:ext cx="7370759" cy="10413997"/>
          </a:xfrm>
          <a:custGeom>
            <a:avLst/>
            <a:gdLst/>
            <a:ahLst/>
            <a:cxnLst/>
            <a:rect r="r" b="b" t="t" l="l"/>
            <a:pathLst>
              <a:path h="10413997" w="7370759">
                <a:moveTo>
                  <a:pt x="0" y="0"/>
                </a:moveTo>
                <a:lnTo>
                  <a:pt x="7370760" y="0"/>
                </a:lnTo>
                <a:lnTo>
                  <a:pt x="737076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507987"/>
            <a:ext cx="4032009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89819" y="2231888"/>
            <a:ext cx="534906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1.Problem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04399" y="2870063"/>
            <a:ext cx="6357766" cy="258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2.Project Overview 3.End Users 4.Tools and Technologies 5.Portfolio design and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16215" y="5422763"/>
            <a:ext cx="1686668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Layout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04399" y="6060938"/>
            <a:ext cx="3837737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33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6.Features and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16215" y="6699113"/>
            <a:ext cx="327662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Functionality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04399" y="7337288"/>
            <a:ext cx="6773523" cy="1942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16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7.Results and Screenshots 8.Conclusion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03022" y="4371975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268200" y="785812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1231649"/>
            <a:ext cx="10237184" cy="125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21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31823" y="2440562"/>
            <a:ext cx="201749" cy="100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2"/>
              </a:lnSpc>
            </a:pPr>
            <a:r>
              <a:rPr lang="en-US" sz="5211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6425" y="2526287"/>
            <a:ext cx="13046183" cy="92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5211" spc="46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Many professionalsstruggle toshowcase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0076" y="3450212"/>
            <a:ext cx="12671584" cy="46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sz="5211" spc="46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their skills, experience, and projects in an engaging and accessible manner. A personal portfolio website solves this problem by providing a modern, interactive, and user-friendly platform.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147637" y="1018061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4412" y="1602867"/>
            <a:ext cx="9460916" cy="111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8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38896" y="2610869"/>
            <a:ext cx="184623" cy="83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2"/>
              </a:lnSpc>
            </a:pPr>
            <a:r>
              <a:rPr lang="en-US" sz="476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50082" y="2687069"/>
            <a:ext cx="9208570" cy="727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</a:pPr>
            <a:r>
              <a:rPr lang="en-US" sz="4769" spc="42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Thisprojectis a responsive portfolio website created byDivya Bharathi. It highlights personal background, skills, and projects (e-commerce, travel blog, fitness app). It also includes an interactive design with animations, smooth navigation, and a contact form for communication 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72036" y="1900238"/>
            <a:ext cx="4467225" cy="8229600"/>
          </a:xfrm>
          <a:custGeom>
            <a:avLst/>
            <a:gdLst/>
            <a:ahLst/>
            <a:cxnLst/>
            <a:rect r="r" b="b" t="t" l="l"/>
            <a:pathLst>
              <a:path h="8229600" w="4467225">
                <a:moveTo>
                  <a:pt x="0" y="0"/>
                </a:moveTo>
                <a:lnTo>
                  <a:pt x="4467225" y="0"/>
                </a:lnTo>
                <a:lnTo>
                  <a:pt x="44672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90842"/>
            <a:ext cx="9385287" cy="890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  <a:p>
            <a:pPr algn="ctr">
              <a:lnSpc>
                <a:spcPts val="7273"/>
              </a:lnSpc>
            </a:pPr>
            <a:r>
              <a:rPr lang="en-US" sz="6122" spc="55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Recruiters and hiring managers Potential clients Collaborators and peers in tech/design General visitors interested in Divya’s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91195" y="2681192"/>
            <a:ext cx="6660309" cy="7099297"/>
          </a:xfrm>
          <a:custGeom>
            <a:avLst/>
            <a:gdLst/>
            <a:ahLst/>
            <a:cxnLst/>
            <a:rect r="r" b="b" t="t" l="l"/>
            <a:pathLst>
              <a:path h="7099297" w="6660309">
                <a:moveTo>
                  <a:pt x="0" y="0"/>
                </a:moveTo>
                <a:lnTo>
                  <a:pt x="6660308" y="0"/>
                </a:lnTo>
                <a:lnTo>
                  <a:pt x="6660308" y="7099297"/>
                </a:lnTo>
                <a:lnTo>
                  <a:pt x="0" y="70992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1650" y="1129608"/>
            <a:ext cx="139903" cy="100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9"/>
              </a:lnSpc>
            </a:pPr>
            <a:r>
              <a:rPr lang="en-US" sz="54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3731" y="2079527"/>
            <a:ext cx="9259319" cy="721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6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Frontend: HTML5,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CSS3, JavaScript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Frameworks/Libraries: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React, Node.js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Database: MongoDB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Design Tools: Google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Fonts, Font Awesome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248" y="1167708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AND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68375" y="3037713"/>
            <a:ext cx="4257675" cy="4695825"/>
          </a:xfrm>
          <a:custGeom>
            <a:avLst/>
            <a:gdLst/>
            <a:ahLst/>
            <a:cxnLst/>
            <a:rect r="r" b="b" t="t" l="l"/>
            <a:pathLst>
              <a:path h="4695825" w="4257675">
                <a:moveTo>
                  <a:pt x="0" y="0"/>
                </a:moveTo>
                <a:lnTo>
                  <a:pt x="4257675" y="0"/>
                </a:lnTo>
                <a:lnTo>
                  <a:pt x="4257675" y="4695825"/>
                </a:lnTo>
                <a:lnTo>
                  <a:pt x="0" y="4695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0105" y="1810541"/>
            <a:ext cx="12985271" cy="804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spc="47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Modern responsive design with sections: Home, About, Skills, Projects, Contact Smooth scrolling and mobile-friendly navigation (hamburger menu) Hero section with intro and call-to- action buttons Interactive project cards with icons and hover effects Contact form and social media 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294418"/>
            <a:ext cx="12945504" cy="10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75950" y="6316456"/>
            <a:ext cx="4133850" cy="3970544"/>
          </a:xfrm>
          <a:custGeom>
            <a:avLst/>
            <a:gdLst/>
            <a:ahLst/>
            <a:cxnLst/>
            <a:rect r="r" b="b" t="t" l="l"/>
            <a:pathLst>
              <a:path h="3970544" w="4133850">
                <a:moveTo>
                  <a:pt x="0" y="0"/>
                </a:moveTo>
                <a:lnTo>
                  <a:pt x="4133850" y="0"/>
                </a:lnTo>
                <a:lnTo>
                  <a:pt x="4133850" y="3970544"/>
                </a:lnTo>
                <a:lnTo>
                  <a:pt x="0" y="397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8696" y="2605088"/>
            <a:ext cx="13607891" cy="6744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2"/>
              </a:lnSpc>
            </a:pPr>
            <a:r>
              <a:rPr lang="en-US" sz="5529" spc="4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Responsive UI/UX across devices Animated buttons with sparkle effect Project showcase (E-commerce website, Travel blog, Fitness app) Contact form with fields for name, email, and message Social media links (GitHub, LinkedIn, Twitter, Instagram)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999" y="404736"/>
            <a:ext cx="1587900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DAGy4dxqbsU</dc:identifier>
  <dcterms:modified xsi:type="dcterms:W3CDTF">2011-08-01T06:04:30Z</dcterms:modified>
  <cp:revision>1</cp:revision>
  <dc:title>DIVIYA</dc:title>
</cp:coreProperties>
</file>