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Shrikhand" charset="1" panose="02000000000000000000"/>
      <p:regular r:id="rId20"/>
    </p:embeddedFont>
    <p:embeddedFont>
      <p:font typeface="Trebuchet MS Bold" charset="1" panose="020B0703020202020204"/>
      <p:regular r:id="rId21"/>
    </p:embeddedFont>
    <p:embeddedFont>
      <p:font typeface="Times New Roman" charset="1" panose="020305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14447" y="1485897"/>
            <a:ext cx="2619372" cy="2000247"/>
          </a:xfrm>
          <a:custGeom>
            <a:avLst/>
            <a:gdLst/>
            <a:ahLst/>
            <a:cxnLst/>
            <a:rect r="r" b="b" t="t" l="l"/>
            <a:pathLst>
              <a:path h="2000247" w="2619372">
                <a:moveTo>
                  <a:pt x="0" y="0"/>
                </a:moveTo>
                <a:lnTo>
                  <a:pt x="2619372" y="0"/>
                </a:lnTo>
                <a:lnTo>
                  <a:pt x="2619372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29275" y="1785938"/>
            <a:ext cx="2500249" cy="2157349"/>
            <a:chOff x="0" y="0"/>
            <a:chExt cx="3333665" cy="2876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623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623">
                  <a:moveTo>
                    <a:pt x="719201" y="0"/>
                  </a:moveTo>
                  <a:lnTo>
                    <a:pt x="0" y="1438148"/>
                  </a:lnTo>
                  <a:lnTo>
                    <a:pt x="718947" y="2876423"/>
                  </a:lnTo>
                  <a:lnTo>
                    <a:pt x="2614676" y="2876423"/>
                  </a:lnTo>
                  <a:lnTo>
                    <a:pt x="3333623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700712" y="7843838"/>
            <a:ext cx="1084703" cy="928624"/>
            <a:chOff x="0" y="0"/>
            <a:chExt cx="1446271" cy="1238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6276" cy="1238123"/>
            </a:xfrm>
            <a:custGeom>
              <a:avLst/>
              <a:gdLst/>
              <a:ahLst/>
              <a:cxnLst/>
              <a:rect r="r" b="b" t="t" l="l"/>
              <a:pathLst>
                <a:path h="1238123" w="1446276">
                  <a:moveTo>
                    <a:pt x="309753" y="0"/>
                  </a:moveTo>
                  <a:lnTo>
                    <a:pt x="0" y="619252"/>
                  </a:lnTo>
                  <a:lnTo>
                    <a:pt x="309499" y="1238123"/>
                  </a:lnTo>
                  <a:lnTo>
                    <a:pt x="1138047" y="1238123"/>
                  </a:lnTo>
                  <a:lnTo>
                    <a:pt x="1446276" y="622300"/>
                  </a:lnTo>
                  <a:lnTo>
                    <a:pt x="1446276" y="616077"/>
                  </a:lnTo>
                  <a:lnTo>
                    <a:pt x="113804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86000" y="-308858"/>
            <a:ext cx="4462605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97488" y="4282878"/>
            <a:ext cx="10457483" cy="326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STUDENT NAME: S.MOTHISH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REGISTER NO AND NMID: 24H243 &amp;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B9B015B64247228A1A342B95CDEBE8F9 &amp;  asunm1301212402388 &amp; 212402388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DEPARTMENT: BCA 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COLLEGE: 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71512" y="2113782"/>
            <a:ext cx="6550742" cy="3029718"/>
            <a:chOff x="0" y="0"/>
            <a:chExt cx="8734323" cy="40396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34298" cy="4039616"/>
            </a:xfrm>
            <a:custGeom>
              <a:avLst/>
              <a:gdLst/>
              <a:ahLst/>
              <a:cxnLst/>
              <a:rect r="r" b="b" t="t" l="l"/>
              <a:pathLst>
                <a:path h="4039616" w="8734298">
                  <a:moveTo>
                    <a:pt x="0" y="0"/>
                  </a:moveTo>
                  <a:lnTo>
                    <a:pt x="8734298" y="0"/>
                  </a:lnTo>
                  <a:lnTo>
                    <a:pt x="8734298" y="4039616"/>
                  </a:lnTo>
                  <a:lnTo>
                    <a:pt x="0" y="4039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9" r="0" b="-29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8640366" y="2165305"/>
            <a:ext cx="6786486" cy="2926672"/>
            <a:chOff x="0" y="0"/>
            <a:chExt cx="9048648" cy="39022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048623" cy="3902202"/>
            </a:xfrm>
            <a:custGeom>
              <a:avLst/>
              <a:gdLst/>
              <a:ahLst/>
              <a:cxnLst/>
              <a:rect r="r" b="b" t="t" l="l"/>
              <a:pathLst>
                <a:path h="3902202" w="9048623">
                  <a:moveTo>
                    <a:pt x="0" y="0"/>
                  </a:moveTo>
                  <a:lnTo>
                    <a:pt x="9048623" y="0"/>
                  </a:lnTo>
                  <a:lnTo>
                    <a:pt x="9048623" y="3902202"/>
                  </a:lnTo>
                  <a:lnTo>
                    <a:pt x="0" y="39022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9" t="0" r="-79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71512" y="6015038"/>
            <a:ext cx="7715782" cy="3115067"/>
            <a:chOff x="0" y="0"/>
            <a:chExt cx="10287709" cy="41534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287762" cy="4153408"/>
            </a:xfrm>
            <a:custGeom>
              <a:avLst/>
              <a:gdLst/>
              <a:ahLst/>
              <a:cxnLst/>
              <a:rect r="r" b="b" t="t" l="l"/>
              <a:pathLst>
                <a:path h="4153408" w="10287762">
                  <a:moveTo>
                    <a:pt x="0" y="0"/>
                  </a:moveTo>
                  <a:lnTo>
                    <a:pt x="10287762" y="0"/>
                  </a:lnTo>
                  <a:lnTo>
                    <a:pt x="10287762" y="4153408"/>
                  </a:lnTo>
                  <a:lnTo>
                    <a:pt x="0" y="41534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170633" y="5963506"/>
            <a:ext cx="8088667" cy="3294794"/>
            <a:chOff x="0" y="0"/>
            <a:chExt cx="10784889" cy="439305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84840" cy="4393057"/>
            </a:xfrm>
            <a:custGeom>
              <a:avLst/>
              <a:gdLst/>
              <a:ahLst/>
              <a:cxnLst/>
              <a:rect r="r" b="b" t="t" l="l"/>
              <a:pathLst>
                <a:path h="4393057" w="10784840">
                  <a:moveTo>
                    <a:pt x="0" y="0"/>
                  </a:moveTo>
                  <a:lnTo>
                    <a:pt x="10784840" y="0"/>
                  </a:lnTo>
                  <a:lnTo>
                    <a:pt x="10784840" y="4393057"/>
                  </a:lnTo>
                  <a:lnTo>
                    <a:pt x="0" y="4393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64" r="0" b="-64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9662" y="770077"/>
            <a:ext cx="10923946" cy="123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32999" y="284721"/>
            <a:ext cx="6375854" cy="142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0659" y="2131638"/>
            <a:ext cx="8297056" cy="6486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8"/>
              </a:lnSpc>
            </a:pPr>
            <a:r>
              <a:rPr lang="en-US" sz="4631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successfully showcases technical skills, creativity, and design expertise. It not only provides a platform for self-presentation but also enhances visibility to recruiters and clients. With interactive effects and responsive design, it creates a strong digital presence.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876800"/>
            <a:ext cx="17147008" cy="121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2"/>
              </a:lnSpc>
            </a:pPr>
            <a:r>
              <a:rPr lang="en-US" sz="64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https://24h243-create.github.io/mothish/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0" t="0" r="-3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>
                <a:alpha val="18824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229100" y="4591660"/>
            <a:ext cx="903748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DIGITAL PORTFOLIO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1438" y="5729288"/>
            <a:ext cx="2600239" cy="4514850"/>
            <a:chOff x="0" y="0"/>
            <a:chExt cx="3466985" cy="6019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3" t="0" r="-7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65773" y="-3"/>
            <a:ext cx="7122294" cy="10286997"/>
          </a:xfrm>
          <a:custGeom>
            <a:avLst/>
            <a:gdLst/>
            <a:ahLst/>
            <a:cxnLst/>
            <a:rect r="r" b="b" t="t" l="l"/>
            <a:pathLst>
              <a:path h="10286997" w="7122294">
                <a:moveTo>
                  <a:pt x="0" y="0"/>
                </a:moveTo>
                <a:lnTo>
                  <a:pt x="7122294" y="0"/>
                </a:lnTo>
                <a:lnTo>
                  <a:pt x="7122294" y="10286997"/>
                </a:lnTo>
                <a:lnTo>
                  <a:pt x="0" y="1028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414785"/>
            <a:ext cx="3559969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1670" y="2655646"/>
            <a:ext cx="7007647" cy="589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87212" y="4400550"/>
            <a:ext cx="4142489" cy="4886325"/>
            <a:chOff x="0" y="0"/>
            <a:chExt cx="5523319" cy="6515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3" t="0" r="-5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36080" y="733558"/>
            <a:ext cx="10237184" cy="129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19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2224" y="2069125"/>
            <a:ext cx="11144488" cy="102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7"/>
              </a:lnSpc>
            </a:pPr>
            <a:r>
              <a:rPr lang="en-US" sz="5552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apersonal digital 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4620" y="2907325"/>
            <a:ext cx="11364030" cy="604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7"/>
              </a:lnSpc>
            </a:pPr>
            <a:r>
              <a:rPr lang="en-US" sz="5552" spc="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showcase skills, projects, and contact details in a visually engaging and professional manner. Many developers struggle to present their work effectively; this portfolio solves that by combining creativity with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71512" y="266833"/>
            <a:ext cx="9460916" cy="1271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8346" y="2128171"/>
            <a:ext cx="9013641" cy="6580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5273" spc="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is a responsive, neon-themed website built by S. Mothish, highlighting skills, projects, and design aesthetics. It demonstrates expertise in modern web development, interactivity, and UI/UX principles.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5850" y="9258300"/>
            <a:ext cx="3270501" cy="728726"/>
            <a:chOff x="0" y="0"/>
            <a:chExt cx="4360668" cy="9716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60672" cy="971677"/>
            </a:xfrm>
            <a:custGeom>
              <a:avLst/>
              <a:gdLst/>
              <a:ahLst/>
              <a:cxnLst/>
              <a:rect r="r" b="b" t="t" l="l"/>
              <a:pathLst>
                <a:path h="971677" w="4360672">
                  <a:moveTo>
                    <a:pt x="0" y="971677"/>
                  </a:moveTo>
                  <a:lnTo>
                    <a:pt x="4360672" y="971677"/>
                  </a:lnTo>
                  <a:lnTo>
                    <a:pt x="4360672" y="0"/>
                  </a:lnTo>
                  <a:lnTo>
                    <a:pt x="0" y="0"/>
                  </a:lnTo>
                  <a:lnTo>
                    <a:pt x="0" y="97167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140152"/>
            <a:ext cx="8882520" cy="961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6854" y="2260873"/>
            <a:ext cx="10697518" cy="666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6"/>
              </a:lnSpc>
            </a:pPr>
            <a:r>
              <a:rPr lang="en-US" sz="6094" spc="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looking to assess skills. Potential clients seeking web design/development services. Collaborators or peers interested in creative digital projects.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214562"/>
            <a:ext cx="4042801" cy="4871056"/>
            <a:chOff x="0" y="0"/>
            <a:chExt cx="5390401" cy="64947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0388" cy="6494780"/>
            </a:xfrm>
            <a:custGeom>
              <a:avLst/>
              <a:gdLst/>
              <a:ahLst/>
              <a:cxnLst/>
              <a:rect r="r" b="b" t="t" l="l"/>
              <a:pathLst>
                <a:path h="6494780" w="5390388">
                  <a:moveTo>
                    <a:pt x="0" y="0"/>
                  </a:moveTo>
                  <a:lnTo>
                    <a:pt x="5390388" y="0"/>
                  </a:lnTo>
                  <a:lnTo>
                    <a:pt x="5390388" y="6494780"/>
                  </a:lnTo>
                  <a:lnTo>
                    <a:pt x="0" y="6494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7" r="0" b="-3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843962"/>
            <a:ext cx="271526" cy="271399"/>
            <a:chOff x="0" y="0"/>
            <a:chExt cx="362035" cy="3618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2077" cy="361823"/>
            </a:xfrm>
            <a:custGeom>
              <a:avLst/>
              <a:gdLst/>
              <a:ahLst/>
              <a:cxnLst/>
              <a:rect r="r" b="b" t="t" l="l"/>
              <a:pathLst>
                <a:path h="361823" w="362077">
                  <a:moveTo>
                    <a:pt x="0" y="0"/>
                  </a:moveTo>
                  <a:lnTo>
                    <a:pt x="0" y="361823"/>
                  </a:lnTo>
                  <a:lnTo>
                    <a:pt x="362077" y="361823"/>
                  </a:lnTo>
                  <a:lnTo>
                    <a:pt x="362077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37248" y="1072458"/>
            <a:ext cx="9221562" cy="105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 AND TECHNIQUES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76058" y="2084346"/>
            <a:ext cx="7219836" cy="7407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4806" spc="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CSS3 (custom neon theme, animations, responsiveness) JavaScript (interactivity, hamburger menu, sparkle button effect, smooth scrolling) Font Awesome (icons for projects and social links)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87600" y="787708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9158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3341" y="170593"/>
            <a:ext cx="13398570" cy="940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  <a:p>
            <a:pPr algn="ctr">
              <a:lnSpc>
                <a:spcPts val="5476"/>
              </a:lnSpc>
            </a:pPr>
            <a:r>
              <a:rPr lang="en-US" sz="4620" spc="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Navigation: Fixed header with responsive hamburger menu. Hero Section: Bold name, tagline, and animated button with sparkle effect. About Section: Split layout (text + placeholder image), with highlighted skills. Projects Section: Grid layout showing project cards (Portfolio, E-Commerce, Interactive Game). Contact Section: Form and contact details (email, phone). Footer: Social media links and copyright.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99986"/>
            <a:ext cx="15879004" cy="1194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9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1302" y="1556147"/>
            <a:ext cx="10777023" cy="104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73"/>
              </a:lnSpc>
            </a:pPr>
            <a:r>
              <a:rPr lang="en-US" sz="5564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designfor desktopand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6637" y="2403872"/>
            <a:ext cx="11072050" cy="697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3"/>
              </a:lnSpc>
            </a:pPr>
            <a:r>
              <a:rPr lang="en-US" sz="556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mobile. Interactive hamburger navigation menu. Sparkle animation button effect. Smooth scrolling navigation. Animated neon-glow text effects. Project showcase with hover effects. Contact form for user interaction.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DAGy4HrUsuE</dc:identifier>
  <dcterms:modified xsi:type="dcterms:W3CDTF">2011-08-01T06:04:30Z</dcterms:modified>
  <cp:revision>1</cp:revision>
  <dc:title>MOTHISH</dc:title>
</cp:coreProperties>
</file>