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Shrikhand" charset="1" panose="02000000000000000000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7488" y="4282878"/>
            <a:ext cx="10457483" cy="326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REGISTER NO AND NMID: 24H243 &amp;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B9B015B64247228A1A342B95CDEBE8F9 &amp;  asunm1301212402388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DEPARTMENT: BCA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659" y="2217363"/>
            <a:ext cx="8297056" cy="640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29100" y="4715485"/>
            <a:ext cx="8249631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741371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6080" y="866908"/>
            <a:ext cx="10237184" cy="115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0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3878" y="2050075"/>
            <a:ext cx="179861" cy="103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8"/>
              </a:lnSpc>
            </a:pPr>
            <a:r>
              <a:rPr lang="en-US" sz="55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224" y="2173900"/>
            <a:ext cx="11144488" cy="91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3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4620" y="3012100"/>
            <a:ext cx="11364030" cy="59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3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390658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8346" y="2232946"/>
            <a:ext cx="9013641" cy="647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4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375173"/>
            <a:ext cx="10697518" cy="654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030325" y="8843962"/>
            <a:ext cx="271462" cy="271462"/>
            <a:chOff x="0" y="0"/>
            <a:chExt cx="271462" cy="271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526" cy="271399"/>
            </a:xfrm>
            <a:custGeom>
              <a:avLst/>
              <a:gdLst/>
              <a:ahLst/>
              <a:cxnLst/>
              <a:rect r="r" b="b" t="t" l="l"/>
              <a:pathLst>
                <a:path h="271399" w="271526">
                  <a:moveTo>
                    <a:pt x="0" y="0"/>
                  </a:moveTo>
                  <a:lnTo>
                    <a:pt x="0" y="271399"/>
                  </a:lnTo>
                  <a:lnTo>
                    <a:pt x="271526" y="271399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6058" y="2179596"/>
            <a:ext cx="7219836" cy="731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341" y="294418"/>
            <a:ext cx="13398570" cy="92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6"/>
              </a:lnSpc>
            </a:pPr>
            <a:r>
              <a:rPr lang="en-US" sz="4621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519036"/>
            <a:ext cx="15879004" cy="117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9845" y="1651397"/>
            <a:ext cx="180251" cy="94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7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1302" y="1670447"/>
            <a:ext cx="10777023" cy="92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637" y="2518172"/>
            <a:ext cx="11072050" cy="686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DAGyxYCLZRg</dc:identifier>
  <dcterms:modified xsi:type="dcterms:W3CDTF">2011-08-01T06:04:30Z</dcterms:modified>
  <cp:revision>1</cp:revision>
  <dc:title>mothish</dc:title>
</cp:coreProperties>
</file>