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17"/>
    </p:embeddedFont>
    <p:embeddedFont>
      <p:font typeface="Trebuchet MS" charset="1" panose="020B0603020202020204"/>
      <p:regular r:id="rId18"/>
    </p:embeddedFont>
    <p:embeddedFont>
      <p:font typeface="Shrikhand" charset="1" panose="02000000000000000000"/>
      <p:regular r:id="rId19"/>
    </p:embeddedFont>
    <p:embeddedFont>
      <p:font typeface="Trebuchet MS Bold" charset="1" panose="020B0703020202020204"/>
      <p:regular r:id="rId20"/>
    </p:embeddedFont>
    <p:embeddedFont>
      <p:font typeface="Times New Roman" charset="1" panose="020305020704050203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3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jpe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50947" y="1422397"/>
            <a:ext cx="2746372" cy="2127247"/>
            <a:chOff x="0" y="0"/>
            <a:chExt cx="2746375" cy="2127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477774"/>
              <a:ext cx="1846453" cy="1585976"/>
            </a:xfrm>
            <a:custGeom>
              <a:avLst/>
              <a:gdLst/>
              <a:ahLst/>
              <a:cxnLst/>
              <a:rect r="r" b="b" t="t" l="l"/>
              <a:pathLst>
                <a:path h="1585976" w="1846453">
                  <a:moveTo>
                    <a:pt x="1449324" y="0"/>
                  </a:moveTo>
                  <a:lnTo>
                    <a:pt x="397129" y="0"/>
                  </a:lnTo>
                  <a:lnTo>
                    <a:pt x="0" y="793115"/>
                  </a:lnTo>
                  <a:lnTo>
                    <a:pt x="397129" y="1585976"/>
                  </a:lnTo>
                  <a:lnTo>
                    <a:pt x="1449324" y="1585976"/>
                  </a:lnTo>
                  <a:lnTo>
                    <a:pt x="1846453" y="793115"/>
                  </a:lnTo>
                  <a:lnTo>
                    <a:pt x="144932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709547" y="63500"/>
              <a:ext cx="973328" cy="843026"/>
            </a:xfrm>
            <a:custGeom>
              <a:avLst/>
              <a:gdLst/>
              <a:ahLst/>
              <a:cxnLst/>
              <a:rect r="r" b="b" t="t" l="l"/>
              <a:pathLst>
                <a:path h="843026" w="973328">
                  <a:moveTo>
                    <a:pt x="762254" y="0"/>
                  </a:moveTo>
                  <a:lnTo>
                    <a:pt x="211074" y="0"/>
                  </a:lnTo>
                  <a:lnTo>
                    <a:pt x="0" y="421386"/>
                  </a:lnTo>
                  <a:lnTo>
                    <a:pt x="211074" y="843026"/>
                  </a:lnTo>
                  <a:lnTo>
                    <a:pt x="762254" y="843026"/>
                  </a:lnTo>
                  <a:lnTo>
                    <a:pt x="973328" y="421386"/>
                  </a:lnTo>
                  <a:lnTo>
                    <a:pt x="762254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629275" y="1785938"/>
            <a:ext cx="2502789" cy="2157412"/>
            <a:chOff x="0" y="0"/>
            <a:chExt cx="2502789" cy="21574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0249" cy="2157349"/>
            </a:xfrm>
            <a:custGeom>
              <a:avLst/>
              <a:gdLst/>
              <a:ahLst/>
              <a:cxnLst/>
              <a:rect r="r" b="b" t="t" l="l"/>
              <a:pathLst>
                <a:path h="2157349" w="2500249">
                  <a:moveTo>
                    <a:pt x="539369" y="0"/>
                  </a:moveTo>
                  <a:lnTo>
                    <a:pt x="0" y="1078611"/>
                  </a:lnTo>
                  <a:lnTo>
                    <a:pt x="539242" y="2157349"/>
                  </a:lnTo>
                  <a:lnTo>
                    <a:pt x="1961007" y="2157349"/>
                  </a:lnTo>
                  <a:lnTo>
                    <a:pt x="2500249" y="1078611"/>
                  </a:lnTo>
                  <a:lnTo>
                    <a:pt x="1961007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700712" y="7843838"/>
            <a:ext cx="1084678" cy="928688"/>
            <a:chOff x="0" y="0"/>
            <a:chExt cx="1084682" cy="9286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4707" cy="928624"/>
            </a:xfrm>
            <a:custGeom>
              <a:avLst/>
              <a:gdLst/>
              <a:ahLst/>
              <a:cxnLst/>
              <a:rect r="r" b="b" t="t" l="l"/>
              <a:pathLst>
                <a:path h="928624" w="1084707">
                  <a:moveTo>
                    <a:pt x="232283" y="0"/>
                  </a:moveTo>
                  <a:lnTo>
                    <a:pt x="0" y="464439"/>
                  </a:lnTo>
                  <a:lnTo>
                    <a:pt x="232156" y="928624"/>
                  </a:lnTo>
                  <a:lnTo>
                    <a:pt x="853567" y="928624"/>
                  </a:lnTo>
                  <a:lnTo>
                    <a:pt x="1084707" y="466725"/>
                  </a:lnTo>
                  <a:lnTo>
                    <a:pt x="1084707" y="462026"/>
                  </a:lnTo>
                  <a:lnTo>
                    <a:pt x="85356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314450" y="1485900"/>
            <a:ext cx="2614612" cy="2000250"/>
            <a:chOff x="0" y="0"/>
            <a:chExt cx="2614612" cy="20002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614549" cy="2000250"/>
            </a:xfrm>
            <a:custGeom>
              <a:avLst/>
              <a:gdLst/>
              <a:ahLst/>
              <a:cxnLst/>
              <a:rect r="r" b="b" t="t" l="l"/>
              <a:pathLst>
                <a:path h="2000250" w="2614549">
                  <a:moveTo>
                    <a:pt x="0" y="2000250"/>
                  </a:moveTo>
                  <a:lnTo>
                    <a:pt x="2614549" y="2000250"/>
                  </a:lnTo>
                  <a:lnTo>
                    <a:pt x="26145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286000" y="-118358"/>
            <a:ext cx="4462605" cy="89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97488" y="4282878"/>
            <a:ext cx="7145798" cy="2177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STUDENT NAME: S.MOTHISH REGISTER NO: 212402388 DEPARTMENT: BCA COLLEGE: AM JAIN COLLEGE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012" y="5072062"/>
            <a:ext cx="3700462" cy="5127374"/>
          </a:xfrm>
          <a:custGeom>
            <a:avLst/>
            <a:gdLst/>
            <a:ahLst/>
            <a:cxnLst/>
            <a:rect r="r" b="b" t="t" l="l"/>
            <a:pathLst>
              <a:path h="5127374" w="3700462">
                <a:moveTo>
                  <a:pt x="0" y="0"/>
                </a:moveTo>
                <a:lnTo>
                  <a:pt x="3700463" y="0"/>
                </a:lnTo>
                <a:lnTo>
                  <a:pt x="3700463" y="5127375"/>
                </a:lnTo>
                <a:lnTo>
                  <a:pt x="0" y="5127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429" r="0" b="-1539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9662" y="903427"/>
            <a:ext cx="10923946" cy="1097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32999" y="418071"/>
            <a:ext cx="6375854" cy="1289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0659" y="2217363"/>
            <a:ext cx="8297056" cy="6400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8"/>
              </a:lnSpc>
            </a:pPr>
            <a:r>
              <a:rPr lang="en-US" sz="4631" spc="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portfolio successfully showcases technical skills, creativity, and design expertise. It not only provides a platform for self-presentation but also enhances visibility to recruiters and clients. With interactive effects and responsive design, it creates a strong digital presence.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2273" y="-63503"/>
            <a:ext cx="7249230" cy="10413997"/>
          </a:xfrm>
          <a:custGeom>
            <a:avLst/>
            <a:gdLst/>
            <a:ahLst/>
            <a:cxnLst/>
            <a:rect r="r" b="b" t="t" l="l"/>
            <a:pathLst>
              <a:path h="10413997" w="7249230">
                <a:moveTo>
                  <a:pt x="0" y="0"/>
                </a:moveTo>
                <a:lnTo>
                  <a:pt x="7249230" y="0"/>
                </a:lnTo>
                <a:lnTo>
                  <a:pt x="7249230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>
                <a:alpha val="43529"/>
              </a:srgbClr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165776" y="0"/>
            <a:ext cx="7122224" cy="10287000"/>
            <a:chOff x="0" y="0"/>
            <a:chExt cx="7122223" cy="10287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4229100" y="4715485"/>
            <a:ext cx="8249631" cy="1147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DIGITAL POTFOLIO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438" y="5729288"/>
            <a:ext cx="2600239" cy="4514850"/>
          </a:xfrm>
          <a:custGeom>
            <a:avLst/>
            <a:gdLst/>
            <a:ahLst/>
            <a:cxnLst/>
            <a:rect r="r" b="b" t="t" l="l"/>
            <a:pathLst>
              <a:path h="4514850" w="2600239">
                <a:moveTo>
                  <a:pt x="0" y="0"/>
                </a:moveTo>
                <a:lnTo>
                  <a:pt x="2600239" y="0"/>
                </a:lnTo>
                <a:lnTo>
                  <a:pt x="2600239" y="4514850"/>
                </a:lnTo>
                <a:lnTo>
                  <a:pt x="0" y="4514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102273" y="-63503"/>
            <a:ext cx="7249230" cy="10413997"/>
            <a:chOff x="0" y="0"/>
            <a:chExt cx="7249223" cy="10414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0" y="6350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414137" y="8478774"/>
              <a:ext cx="971550" cy="971550"/>
            </a:xfrm>
            <a:custGeom>
              <a:avLst/>
              <a:gdLst/>
              <a:ahLst/>
              <a:cxnLst/>
              <a:rect r="r" b="b" t="t" l="l"/>
              <a:pathLst>
                <a:path h="971550" w="971550">
                  <a:moveTo>
                    <a:pt x="0" y="971550"/>
                  </a:moveTo>
                  <a:lnTo>
                    <a:pt x="971550" y="971550"/>
                  </a:lnTo>
                  <a:lnTo>
                    <a:pt x="971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9662" y="567185"/>
            <a:ext cx="3559969" cy="124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21670" y="2741371"/>
            <a:ext cx="7007647" cy="580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87212" y="4400550"/>
            <a:ext cx="4142489" cy="4886325"/>
          </a:xfrm>
          <a:custGeom>
            <a:avLst/>
            <a:gdLst/>
            <a:ahLst/>
            <a:cxnLst/>
            <a:rect r="r" b="b" t="t" l="l"/>
            <a:pathLst>
              <a:path h="4886325" w="4142489">
                <a:moveTo>
                  <a:pt x="0" y="0"/>
                </a:moveTo>
                <a:lnTo>
                  <a:pt x="4142490" y="0"/>
                </a:lnTo>
                <a:lnTo>
                  <a:pt x="4142490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6080" y="866908"/>
            <a:ext cx="10237184" cy="1157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20"/>
              </a:lnSpc>
            </a:pP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PROBLEM</a:t>
            </a: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23878" y="2050075"/>
            <a:ext cx="179861" cy="1039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58"/>
              </a:lnSpc>
            </a:pPr>
            <a:r>
              <a:rPr lang="en-US" sz="555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2224" y="2173900"/>
            <a:ext cx="11144488" cy="915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7"/>
              </a:lnSpc>
            </a:pPr>
            <a:r>
              <a:rPr lang="en-US" sz="5553" spc="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apersonal digital portfolio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4620" y="3012100"/>
            <a:ext cx="11364030" cy="5945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7"/>
              </a:lnSpc>
            </a:pPr>
            <a:r>
              <a:rPr lang="en-US" sz="5553" spc="1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showcase skills, projects, and contact details in a visually engaging and professional manner. Many developers struggle to present their work effectively; this portfolio solves that by combining creativity with functionality.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7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71512" y="390658"/>
            <a:ext cx="9460916" cy="1147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PROJECT</a:t>
            </a: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08346" y="2232946"/>
            <a:ext cx="9013641" cy="6475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8"/>
              </a:lnSpc>
            </a:pPr>
            <a:r>
              <a:rPr lang="en-US" sz="5274" spc="2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portfolio is a responsive, neon-themed website built by S. Mothish, highlighting skills, projects, and design aesthetics. It demonstrates expertise in modern web development, interactivity, and UI/UX principles.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85850" y="9258300"/>
            <a:ext cx="3270437" cy="728662"/>
            <a:chOff x="0" y="0"/>
            <a:chExt cx="3270440" cy="7286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70504" cy="728726"/>
            </a:xfrm>
            <a:custGeom>
              <a:avLst/>
              <a:gdLst/>
              <a:ahLst/>
              <a:cxnLst/>
              <a:rect r="r" b="b" t="t" l="l"/>
              <a:pathLst>
                <a:path h="728726" w="3270504">
                  <a:moveTo>
                    <a:pt x="0" y="728726"/>
                  </a:moveTo>
                  <a:lnTo>
                    <a:pt x="3270504" y="728726"/>
                  </a:lnTo>
                  <a:lnTo>
                    <a:pt x="3270504" y="0"/>
                  </a:lnTo>
                  <a:lnTo>
                    <a:pt x="0" y="0"/>
                  </a:lnTo>
                  <a:lnTo>
                    <a:pt x="0" y="72872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49179" y="1235402"/>
            <a:ext cx="8882520" cy="866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WHO ARE THE END USERS?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6854" y="2375173"/>
            <a:ext cx="10697518" cy="6547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6"/>
              </a:lnSpc>
            </a:pPr>
            <a:r>
              <a:rPr lang="en-US" sz="6094" spc="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Recruiters and hiring managers looking to assess skills. Potential clients seeking web design/development services. Collaborators or peers interested in creative digital projects.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2214562"/>
            <a:ext cx="4042801" cy="4871056"/>
          </a:xfrm>
          <a:custGeom>
            <a:avLst/>
            <a:gdLst/>
            <a:ahLst/>
            <a:cxnLst/>
            <a:rect r="r" b="b" t="t" l="l"/>
            <a:pathLst>
              <a:path h="4871056" w="4042801">
                <a:moveTo>
                  <a:pt x="0" y="0"/>
                </a:moveTo>
                <a:lnTo>
                  <a:pt x="4042801" y="0"/>
                </a:lnTo>
                <a:lnTo>
                  <a:pt x="4042801" y="4871057"/>
                </a:lnTo>
                <a:lnTo>
                  <a:pt x="0" y="48710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4030325" y="8843962"/>
            <a:ext cx="271462" cy="271462"/>
            <a:chOff x="0" y="0"/>
            <a:chExt cx="271462" cy="2714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1526" cy="271399"/>
            </a:xfrm>
            <a:custGeom>
              <a:avLst/>
              <a:gdLst/>
              <a:ahLst/>
              <a:cxnLst/>
              <a:rect r="r" b="b" t="t" l="l"/>
              <a:pathLst>
                <a:path h="271399" w="271526">
                  <a:moveTo>
                    <a:pt x="0" y="0"/>
                  </a:moveTo>
                  <a:lnTo>
                    <a:pt x="0" y="271399"/>
                  </a:lnTo>
                  <a:lnTo>
                    <a:pt x="271526" y="271399"/>
                  </a:lnTo>
                  <a:lnTo>
                    <a:pt x="271526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37248" y="1167708"/>
            <a:ext cx="9221562" cy="962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spc="1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TOOLS AND TECHNIQUES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76058" y="2179596"/>
            <a:ext cx="7219836" cy="7312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00"/>
              </a:lnSpc>
            </a:pPr>
            <a:r>
              <a:rPr lang="en-US" sz="4806" spc="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HTML5 CSS3 (custom neon theme, animations, responsiveness) JavaScript (interactivity, hamburger menu, sparkle button effect, smooth scrolling) Font Awesome (icons for projects and social links)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087600" y="787708"/>
            <a:ext cx="685800" cy="685800"/>
            <a:chOff x="0" y="0"/>
            <a:chExt cx="685800" cy="685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69158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3341" y="294418"/>
            <a:ext cx="13398570" cy="927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spc="24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POTFOLIO DESIGN AND LAYOUT</a:t>
            </a:r>
          </a:p>
          <a:p>
            <a:pPr algn="ctr">
              <a:lnSpc>
                <a:spcPts val="5476"/>
              </a:lnSpc>
            </a:pPr>
            <a:r>
              <a:rPr lang="en-US" sz="4621" spc="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&amp; Navigation: Fixed header with responsive hamburger menu. Hero Section: Bold name, tagline, and animated button with sparkle effect. About Section: Split layout (text + placeholder image), with highlighted skills. Projects Section: Grid layout showing project cards (Portfolio, E-Commerce, Interactive Game). Contact Section: Form and contact details (email, phone). Footer: Social media links and copyright.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32999" y="519036"/>
            <a:ext cx="15879004" cy="1175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FEATURES AND FUNCTIONALITY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09845" y="1651397"/>
            <a:ext cx="180251" cy="946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57"/>
              </a:lnSpc>
            </a:pPr>
            <a:r>
              <a:rPr lang="en-US" sz="55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1302" y="1670447"/>
            <a:ext cx="10777023" cy="927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73"/>
              </a:lnSpc>
            </a:pPr>
            <a:r>
              <a:rPr lang="en-US" sz="5565" spc="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designfor desktopand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6637" y="2518172"/>
            <a:ext cx="11072050" cy="6861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73"/>
              </a:lnSpc>
            </a:pPr>
            <a:r>
              <a:rPr lang="en-US" sz="55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mobile. Interactive hamburger navigation menu. Sparkle animation button effect. Smooth scrolling navigation. Animated neon-glow text effects. Project showcase with hover effects. Contact form for user interaction.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DAGzOZrvBbM</dc:identifier>
  <dcterms:modified xsi:type="dcterms:W3CDTF">2011-08-01T06:04:30Z</dcterms:modified>
  <cp:revision>1</cp:revision>
</cp:coreProperties>
</file>