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Shrikhand" charset="1" panose="02000000000000000000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97488" y="4282878"/>
            <a:ext cx="10457483" cy="326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S.MOTHISH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REGISTER NO AND NMID: 24H243 &amp;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B9B015B64247228A1A342B95CDEBE8F9 &amp;  asunm1301212402388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DEPARTMENT: BCA 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1512" y="2113782"/>
            <a:ext cx="6550742" cy="3029718"/>
          </a:xfrm>
          <a:custGeom>
            <a:avLst/>
            <a:gdLst/>
            <a:ahLst/>
            <a:cxnLst/>
            <a:rect r="r" b="b" t="t" l="l"/>
            <a:pathLst>
              <a:path h="3029718" w="6550742">
                <a:moveTo>
                  <a:pt x="0" y="0"/>
                </a:moveTo>
                <a:lnTo>
                  <a:pt x="6550742" y="0"/>
                </a:lnTo>
                <a:lnTo>
                  <a:pt x="6550742" y="3029718"/>
                </a:lnTo>
                <a:lnTo>
                  <a:pt x="0" y="302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40366" y="2165305"/>
            <a:ext cx="6786486" cy="2926672"/>
          </a:xfrm>
          <a:custGeom>
            <a:avLst/>
            <a:gdLst/>
            <a:ahLst/>
            <a:cxnLst/>
            <a:rect r="r" b="b" t="t" l="l"/>
            <a:pathLst>
              <a:path h="2926672" w="6786486">
                <a:moveTo>
                  <a:pt x="0" y="0"/>
                </a:moveTo>
                <a:lnTo>
                  <a:pt x="6786486" y="0"/>
                </a:lnTo>
                <a:lnTo>
                  <a:pt x="6786486" y="2926672"/>
                </a:lnTo>
                <a:lnTo>
                  <a:pt x="0" y="29266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6015038"/>
            <a:ext cx="7715782" cy="3115067"/>
          </a:xfrm>
          <a:custGeom>
            <a:avLst/>
            <a:gdLst/>
            <a:ahLst/>
            <a:cxnLst/>
            <a:rect r="r" b="b" t="t" l="l"/>
            <a:pathLst>
              <a:path h="3115067" w="7715782">
                <a:moveTo>
                  <a:pt x="0" y="0"/>
                </a:moveTo>
                <a:lnTo>
                  <a:pt x="7715782" y="0"/>
                </a:lnTo>
                <a:lnTo>
                  <a:pt x="7715782" y="3115067"/>
                </a:lnTo>
                <a:lnTo>
                  <a:pt x="0" y="3115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70633" y="5963506"/>
            <a:ext cx="8088667" cy="3294794"/>
          </a:xfrm>
          <a:custGeom>
            <a:avLst/>
            <a:gdLst/>
            <a:ahLst/>
            <a:cxnLst/>
            <a:rect r="r" b="b" t="t" l="l"/>
            <a:pathLst>
              <a:path h="3294794" w="8088667">
                <a:moveTo>
                  <a:pt x="0" y="0"/>
                </a:moveTo>
                <a:lnTo>
                  <a:pt x="8088667" y="0"/>
                </a:lnTo>
                <a:lnTo>
                  <a:pt x="8088667" y="3294794"/>
                </a:lnTo>
                <a:lnTo>
                  <a:pt x="0" y="3294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659" y="2217363"/>
            <a:ext cx="8297056" cy="640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4631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successfully showcases technical skills, creativity, and design expertise. It not only provides a platform for self-presentation but also enhances visibility to recruiters and clients. With interactive effects and responsive design, it creates a strong digital presence.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010150"/>
            <a:ext cx="17147008" cy="108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2"/>
              </a:lnSpc>
              <a:spcBef>
                <a:spcPct val="0"/>
              </a:spcBef>
            </a:pPr>
            <a:r>
              <a:rPr lang="en-US" sz="643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https://24h243-create.github.io/mothish/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229100" y="4715485"/>
            <a:ext cx="8249631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741371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6080" y="866908"/>
            <a:ext cx="10237184" cy="115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0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23878" y="2050075"/>
            <a:ext cx="179861" cy="103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8"/>
              </a:lnSpc>
            </a:pPr>
            <a:r>
              <a:rPr lang="en-US" sz="55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2224" y="2173900"/>
            <a:ext cx="11144488" cy="91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7"/>
              </a:lnSpc>
            </a:pPr>
            <a:r>
              <a:rPr lang="en-US" sz="5553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apersonal digital portfolio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4620" y="3012100"/>
            <a:ext cx="11364030" cy="594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7"/>
              </a:lnSpc>
            </a:pPr>
            <a:r>
              <a:rPr lang="en-US" sz="5553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skills, projects, and contact details in a visually engaging and professional manner. Many developers struggle to present their work effectively; this portfolio solves that by combining creativity with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390658"/>
            <a:ext cx="9460916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8346" y="2232946"/>
            <a:ext cx="9013641" cy="647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5274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a responsive, neon-themed website built by S. Mothish, highlighting skills, projects, and design aesthetics. It demonstrates expertise in modern web development, interactivity, and UI/UX principles.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35402"/>
            <a:ext cx="8882520" cy="86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854" y="2375173"/>
            <a:ext cx="10697518" cy="654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6"/>
              </a:lnSpc>
            </a:pPr>
            <a:r>
              <a:rPr lang="en-US" sz="6094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looking to assess skills. Potential clients seeking web design/development services. Collaborators or peers interested in creative digital projects.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030325" y="8843962"/>
            <a:ext cx="271462" cy="271462"/>
            <a:chOff x="0" y="0"/>
            <a:chExt cx="271462" cy="2714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526" cy="271399"/>
            </a:xfrm>
            <a:custGeom>
              <a:avLst/>
              <a:gdLst/>
              <a:ahLst/>
              <a:cxnLst/>
              <a:rect r="r" b="b" t="t" l="l"/>
              <a:pathLst>
                <a:path h="271399" w="271526">
                  <a:moveTo>
                    <a:pt x="0" y="0"/>
                  </a:moveTo>
                  <a:lnTo>
                    <a:pt x="0" y="271399"/>
                  </a:lnTo>
                  <a:lnTo>
                    <a:pt x="271526" y="271399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6058" y="2179596"/>
            <a:ext cx="7219836" cy="731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806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CSS3 (custom neon theme, animations, responsiveness) JavaScript (interactivity, hamburger menu, sparkle button effect, smooth scrolling) Font Awesome (icons for projects and social links)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3341" y="294418"/>
            <a:ext cx="13398570" cy="92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5476"/>
              </a:lnSpc>
            </a:pPr>
            <a:r>
              <a:rPr lang="en-US" sz="4621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responsive hamburger menu. Hero Section: Bold name, tagline, and animated button with sparkle effect. About Section: Split layout (text + placeholder image), with highlighted skills. Projects Section: Grid layout showing project cards (Portfolio, E-Commerce, Interactive Game). Contact Section: Form and contact details (email, phone). Footer: Social media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519036"/>
            <a:ext cx="15879004" cy="117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9845" y="1651397"/>
            <a:ext cx="180251" cy="94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7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1302" y="1670447"/>
            <a:ext cx="10777023" cy="92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</a:pPr>
            <a:r>
              <a:rPr lang="en-US" sz="556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designfor desktopand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6637" y="2518172"/>
            <a:ext cx="11072050" cy="686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mobile. Interactive hamburger navigation menu. Sparkle animation button effect. Smooth scrolling navigation. Animated neon-glow text effects. Project showcase with hover effects. Contact form for user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DAGyxYCLZRg</dc:identifier>
  <dcterms:modified xsi:type="dcterms:W3CDTF">2011-08-01T06:04:30Z</dcterms:modified>
  <cp:revision>1</cp:revision>
  <dc:title>mothish</dc:title>
</cp:coreProperties>
</file>