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Shrikhand" charset="1" panose="02000000000000000000"/>
      <p:regular r:id="rId20"/>
    </p:embeddedFont>
    <p:embeddedFont>
      <p:font typeface="Trebuchet MS Bold" charset="1" panose="020B0703020202020204"/>
      <p:regular r:id="rId21"/>
    </p:embeddedFont>
    <p:embeddedFont>
      <p:font typeface="Times New Roman" charset="1" panose="02030502070405020303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24h243-create.github.io/mothish/" TargetMode="External" Type="http://schemas.openxmlformats.org/officeDocument/2006/relationships/hyperlink"/><Relationship Id="rId3" Target="https://github.com/24h243-create/mothish.g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17" cy="2157317"/>
            <a:chOff x="0" y="0"/>
            <a:chExt cx="3333623" cy="28764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00712" y="7843838"/>
            <a:ext cx="1084707" cy="928592"/>
            <a:chOff x="0" y="0"/>
            <a:chExt cx="1446276" cy="12381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86000" y="-499358"/>
            <a:ext cx="4462605" cy="127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00751" y="3943255"/>
            <a:ext cx="10457483" cy="272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S.MOTHISH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REGISTER NO AND NMID: 212402388 &amp;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B9B015B64247228A1A342B95CDEBE8F9  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DEPARTMENT: BCA 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COLLEGE: 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392" cy="485775"/>
            <a:chOff x="0" y="0"/>
            <a:chExt cx="628523" cy="647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71512" y="2113782"/>
            <a:ext cx="6550723" cy="3029712"/>
            <a:chOff x="0" y="0"/>
            <a:chExt cx="8734298" cy="40396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34298" cy="4039616"/>
            </a:xfrm>
            <a:custGeom>
              <a:avLst/>
              <a:gdLst/>
              <a:ahLst/>
              <a:cxnLst/>
              <a:rect r="r" b="b" t="t" l="l"/>
              <a:pathLst>
                <a:path h="4039616" w="8734298">
                  <a:moveTo>
                    <a:pt x="0" y="0"/>
                  </a:moveTo>
                  <a:lnTo>
                    <a:pt x="8734298" y="0"/>
                  </a:lnTo>
                  <a:lnTo>
                    <a:pt x="8734298" y="4039616"/>
                  </a:lnTo>
                  <a:lnTo>
                    <a:pt x="0" y="4039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5" r="0" b="-6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8640366" y="2165305"/>
            <a:ext cx="6786467" cy="2926652"/>
            <a:chOff x="0" y="0"/>
            <a:chExt cx="9048623" cy="39022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48623" cy="3902202"/>
            </a:xfrm>
            <a:custGeom>
              <a:avLst/>
              <a:gdLst/>
              <a:ahLst/>
              <a:cxnLst/>
              <a:rect r="r" b="b" t="t" l="l"/>
              <a:pathLst>
                <a:path h="3902202" w="9048623">
                  <a:moveTo>
                    <a:pt x="0" y="0"/>
                  </a:moveTo>
                  <a:lnTo>
                    <a:pt x="9048623" y="0"/>
                  </a:lnTo>
                  <a:lnTo>
                    <a:pt x="9048623" y="3902202"/>
                  </a:lnTo>
                  <a:lnTo>
                    <a:pt x="0" y="39022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1" t="0" r="-71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71512" y="6015038"/>
            <a:ext cx="7715822" cy="3115056"/>
            <a:chOff x="0" y="0"/>
            <a:chExt cx="10287762" cy="41534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287762" cy="4153408"/>
            </a:xfrm>
            <a:custGeom>
              <a:avLst/>
              <a:gdLst/>
              <a:ahLst/>
              <a:cxnLst/>
              <a:rect r="r" b="b" t="t" l="l"/>
              <a:pathLst>
                <a:path h="4153408" w="10287762">
                  <a:moveTo>
                    <a:pt x="0" y="0"/>
                  </a:moveTo>
                  <a:lnTo>
                    <a:pt x="10287762" y="0"/>
                  </a:lnTo>
                  <a:lnTo>
                    <a:pt x="10287762" y="4153408"/>
                  </a:lnTo>
                  <a:lnTo>
                    <a:pt x="0" y="41534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6" r="0" b="-26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170633" y="5963506"/>
            <a:ext cx="8088630" cy="3294793"/>
            <a:chOff x="0" y="0"/>
            <a:chExt cx="10784840" cy="43930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84840" cy="4393057"/>
            </a:xfrm>
            <a:custGeom>
              <a:avLst/>
              <a:gdLst/>
              <a:ahLst/>
              <a:cxnLst/>
              <a:rect r="r" b="b" t="t" l="l"/>
              <a:pathLst>
                <a:path h="4393057" w="10784840">
                  <a:moveTo>
                    <a:pt x="0" y="0"/>
                  </a:moveTo>
                  <a:lnTo>
                    <a:pt x="10784840" y="0"/>
                  </a:lnTo>
                  <a:lnTo>
                    <a:pt x="10784840" y="4393057"/>
                  </a:lnTo>
                  <a:lnTo>
                    <a:pt x="0" y="4393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93" r="0" b="-93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28712" y="9589541"/>
            <a:ext cx="2702585" cy="39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15828" y="9582721"/>
            <a:ext cx="226124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9662" y="636727"/>
            <a:ext cx="10923946" cy="1363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392" cy="485775"/>
            <a:chOff x="0" y="0"/>
            <a:chExt cx="628523" cy="647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00312" y="9701212"/>
            <a:ext cx="114300" cy="266510"/>
            <a:chOff x="0" y="0"/>
            <a:chExt cx="152400" cy="3553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83" r="0" b="-7183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32999" y="151371"/>
            <a:ext cx="6375854" cy="1556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582721"/>
            <a:ext cx="226124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0659" y="2045913"/>
            <a:ext cx="8297056" cy="657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8"/>
              </a:lnSpc>
            </a:pPr>
            <a:r>
              <a:rPr lang="en-US" sz="4631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successfully showcases technical skills, creativity, and design expertise. It not only provides a platform for self-presentation but also enhances visibility to recruiters and clients. With interactive effects and responsive design, it creates a strong digital presence.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292" y="7129514"/>
            <a:ext cx="17147008" cy="11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2"/>
              </a:lnSpc>
            </a:pPr>
            <a:r>
              <a:rPr lang="en-US" sz="6437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437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  <a:hlinkClick r:id="rId2" tooltip="https://24h243-create.github.io/mothish/"/>
              </a:rPr>
              <a:t>https://24h243-create.github.io/mothish/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5742641"/>
            <a:ext cx="10055752" cy="127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88"/>
              </a:lnSpc>
              <a:spcBef>
                <a:spcPct val="0"/>
              </a:spcBef>
            </a:pPr>
            <a:r>
              <a:rPr lang="en-US" sz="7491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DEPLOYMENT LINK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993760"/>
            <a:ext cx="7411893" cy="1281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72"/>
              </a:lnSpc>
              <a:spcBef>
                <a:spcPct val="0"/>
              </a:spcBef>
            </a:pPr>
            <a:r>
              <a:rPr lang="en-US" sz="748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SERVER LINK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866381"/>
            <a:ext cx="15674547" cy="10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56"/>
              </a:lnSpc>
            </a:pPr>
            <a:r>
              <a:rPr lang="en-US" sz="6254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3" tooltip="https://github.com/24h243-create/mothish.git"/>
              </a:rPr>
              <a:t>https://github.com/24h243-create/mothish.git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392" cy="485775"/>
            <a:chOff x="0" y="0"/>
            <a:chExt cx="628523" cy="647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" t="0" r="-3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8" y="9614935"/>
            <a:ext cx="5557171" cy="444627"/>
            <a:chOff x="0" y="0"/>
            <a:chExt cx="7409561" cy="5928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3529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229100" y="4467835"/>
            <a:ext cx="9037482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PORTFOLIO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71" cy="444627"/>
            <a:chOff x="0" y="0"/>
            <a:chExt cx="7409561" cy="5928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0" cy="4514850"/>
            <a:chOff x="0" y="0"/>
            <a:chExt cx="3466973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3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65773" y="-3"/>
            <a:ext cx="7122294" cy="10286997"/>
          </a:xfrm>
          <a:custGeom>
            <a:avLst/>
            <a:gdLst/>
            <a:ahLst/>
            <a:cxnLst/>
            <a:rect r="r" b="b" t="t" l="l"/>
            <a:pathLst>
              <a:path h="10286997" w="7122294">
                <a:moveTo>
                  <a:pt x="0" y="0"/>
                </a:moveTo>
                <a:lnTo>
                  <a:pt x="7122294" y="0"/>
                </a:lnTo>
                <a:lnTo>
                  <a:pt x="7122294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6" t="0" r="-1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589541"/>
            <a:ext cx="2702585" cy="39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262385"/>
            <a:ext cx="3559969" cy="154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569921"/>
            <a:ext cx="7007647" cy="597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87212" y="4400550"/>
            <a:ext cx="4142517" cy="4886325"/>
            <a:chOff x="0" y="0"/>
            <a:chExt cx="5523357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2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392" cy="485775"/>
            <a:chOff x="0" y="0"/>
            <a:chExt cx="628523" cy="6477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36080" y="600208"/>
            <a:ext cx="10237184" cy="142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9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2224" y="1964350"/>
            <a:ext cx="11144488" cy="112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7"/>
              </a:lnSpc>
            </a:pPr>
            <a:r>
              <a:rPr lang="en-US" sz="5552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apersonal digital 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4620" y="2802550"/>
            <a:ext cx="11364030" cy="615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7"/>
              </a:lnSpc>
            </a:pPr>
            <a:r>
              <a:rPr lang="en-US" sz="5552" spc="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showcase skills, projects, and contact details in a visually engaging and professional manner. Many developers struggle to present their work effectively; this portfolio solves that by combining creativity with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044112" y="2543175"/>
            <a:ext cx="471392" cy="485775"/>
            <a:chOff x="0" y="0"/>
            <a:chExt cx="628523" cy="6477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987338" y="3971925"/>
            <a:ext cx="5300663" cy="5715000"/>
            <a:chOff x="0" y="0"/>
            <a:chExt cx="7067550" cy="762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1512" y="143008"/>
            <a:ext cx="9460916" cy="139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8346" y="2023396"/>
            <a:ext cx="9013641" cy="668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5273" spc="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is a responsive, neon-themed website built by S. Mothish, highlighting skills, projects, and design aesthetics. It demonstrates expertise in modern web development, interactivity, and UI/UX principles.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5850" y="9258300"/>
            <a:ext cx="3270504" cy="728757"/>
            <a:chOff x="0" y="0"/>
            <a:chExt cx="4360672" cy="9716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60672" cy="971677"/>
            </a:xfrm>
            <a:custGeom>
              <a:avLst/>
              <a:gdLst/>
              <a:ahLst/>
              <a:cxnLst/>
              <a:rect r="r" b="b" t="t" l="l"/>
              <a:pathLst>
                <a:path h="971677" w="4360672">
                  <a:moveTo>
                    <a:pt x="0" y="971677"/>
                  </a:moveTo>
                  <a:lnTo>
                    <a:pt x="4360672" y="971677"/>
                  </a:lnTo>
                  <a:lnTo>
                    <a:pt x="4360672" y="0"/>
                  </a:lnTo>
                  <a:lnTo>
                    <a:pt x="0" y="0"/>
                  </a:lnTo>
                  <a:lnTo>
                    <a:pt x="0" y="97167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044112" y="2543175"/>
            <a:ext cx="471392" cy="485775"/>
            <a:chOff x="0" y="0"/>
            <a:chExt cx="628523" cy="6477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044902"/>
            <a:ext cx="8882520" cy="10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6854" y="2146573"/>
            <a:ext cx="10697518" cy="677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6"/>
              </a:lnSpc>
            </a:pPr>
            <a:r>
              <a:rPr lang="en-US" sz="6094" spc="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looking to assess skills. Potential clients seeking web design/development services. Collaborators or peers interested in creative digital projects.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214562"/>
            <a:ext cx="4042791" cy="4871085"/>
            <a:chOff x="0" y="0"/>
            <a:chExt cx="5390388" cy="64947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0388" cy="6494780"/>
            </a:xfrm>
            <a:custGeom>
              <a:avLst/>
              <a:gdLst/>
              <a:ahLst/>
              <a:cxnLst/>
              <a:rect r="r" b="b" t="t" l="l"/>
              <a:pathLst>
                <a:path h="6494780" w="5390388">
                  <a:moveTo>
                    <a:pt x="0" y="0"/>
                  </a:moveTo>
                  <a:lnTo>
                    <a:pt x="5390388" y="0"/>
                  </a:lnTo>
                  <a:lnTo>
                    <a:pt x="5390388" y="6494780"/>
                  </a:lnTo>
                  <a:lnTo>
                    <a:pt x="0" y="6494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6" r="0" b="-3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843962"/>
            <a:ext cx="271557" cy="271367"/>
            <a:chOff x="0" y="0"/>
            <a:chExt cx="362077" cy="3618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2077" cy="361823"/>
            </a:xfrm>
            <a:custGeom>
              <a:avLst/>
              <a:gdLst/>
              <a:ahLst/>
              <a:cxnLst/>
              <a:rect r="r" b="b" t="t" l="l"/>
              <a:pathLst>
                <a:path h="361823" w="362077">
                  <a:moveTo>
                    <a:pt x="0" y="0"/>
                  </a:moveTo>
                  <a:lnTo>
                    <a:pt x="0" y="361823"/>
                  </a:lnTo>
                  <a:lnTo>
                    <a:pt x="362077" y="361823"/>
                  </a:lnTo>
                  <a:lnTo>
                    <a:pt x="362077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37248" y="977208"/>
            <a:ext cx="9221562" cy="115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76058" y="1989096"/>
            <a:ext cx="7219836" cy="750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4806" spc="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CSS3 (custom neon theme, animations, responsiveness) JavaScript (interactivity, hamburger menu, sparkle button effect, smooth scrolling) Font Awesome (icons for projects and social links)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10"/>
            <a:chOff x="0" y="0"/>
            <a:chExt cx="152400" cy="3553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83" r="0" b="-718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87600" y="787708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3341" y="46768"/>
            <a:ext cx="13398570" cy="952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5475"/>
              </a:lnSpc>
            </a:pPr>
            <a:r>
              <a:rPr lang="en-US" sz="4620" spc="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responsive hamburger menu. Hero Section: Bold name, tagline, and animated button with sparkle effect. About Section: Split layout (text + placeholder image), with highlighted skills. Projects Section: Grid layout showing project cards (Portfolio, E-Commerce, Interactive Game). Contact Section: Form and contact details (email, phone). Footer: Social media links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80936"/>
            <a:ext cx="15879004" cy="12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8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1302" y="1441847"/>
            <a:ext cx="10777023" cy="115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3"/>
              </a:lnSpc>
            </a:pPr>
            <a:r>
              <a:rPr lang="en-US" sz="5564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designfor desktopand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6637" y="2289572"/>
            <a:ext cx="11072050" cy="7089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3"/>
              </a:lnSpc>
            </a:pPr>
            <a:r>
              <a:rPr lang="en-US" sz="55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mobile. Interactive hamburger navigation menu. Sparkle animation button effect. Smooth scrolling navigation. Animated neon-glow text effects. Project showcase with hover effects. Contact form for user interaction.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DAGzEe7Rn-Y</dc:identifier>
  <dcterms:modified xsi:type="dcterms:W3CDTF">2011-08-01T06:04:30Z</dcterms:modified>
  <cp:revision>1</cp:revision>
  <dc:title> S.MOTHISH </dc:title>
</cp:coreProperties>
</file>