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Times New Roman Bold" charset="1" panose="02030802070405020303"/>
      <p:regular r:id="rId18"/>
    </p:embeddedFont>
    <p:embeddedFont>
      <p:font typeface="Trebuchet MS" charset="1" panose="020B0603020202020204"/>
      <p:regular r:id="rId19"/>
    </p:embeddedFont>
    <p:embeddedFont>
      <p:font typeface="Times New Roman" charset="1" panose="02030502070405020303"/>
      <p:regular r:id="rId20"/>
    </p:embeddedFont>
    <p:embeddedFont>
      <p:font typeface="Stencil" charset="1" panose="040409050D0802020404"/>
      <p:regular r:id="rId21"/>
    </p:embeddedFont>
    <p:embeddedFont>
      <p:font typeface="Trebuchet MS Bold" charset="1" panose="020B0703020202020204"/>
      <p:regular r:id="rId22"/>
    </p:embeddedFont>
    <p:embeddedFont>
      <p:font typeface="Arimo" charset="1" panose="020B0604020202020204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Relationship Id="rId5" Target="../media/image4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9.png" Type="http://schemas.openxmlformats.org/officeDocument/2006/relationships/image"/><Relationship Id="rId5" Target="../media/image21.png" Type="http://schemas.openxmlformats.org/officeDocument/2006/relationships/image"/><Relationship Id="rId6" Target="../media/image2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24h244-eng.github.io/TNSDC-FWD-DigitalPortfolio/" TargetMode="External" Type="http://schemas.openxmlformats.org/officeDocument/2006/relationships/hyperlink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.jpeg" Type="http://schemas.openxmlformats.org/officeDocument/2006/relationships/image"/><Relationship Id="rId5" Target="../media/image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4.png" Type="http://schemas.openxmlformats.org/officeDocument/2006/relationships/image"/><Relationship Id="rId5" Target="../media/image3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5.png" Type="http://schemas.openxmlformats.org/officeDocument/2006/relationships/image"/><Relationship Id="rId5" Target="../media/image3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6.jpeg" Type="http://schemas.openxmlformats.org/officeDocument/2006/relationships/image"/><Relationship Id="rId5" Target="../media/image3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250947" y="1422397"/>
            <a:ext cx="2746372" cy="2127247"/>
            <a:chOff x="0" y="0"/>
            <a:chExt cx="2746375" cy="212725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63500" y="477774"/>
              <a:ext cx="1846453" cy="1585976"/>
            </a:xfrm>
            <a:custGeom>
              <a:avLst/>
              <a:gdLst/>
              <a:ahLst/>
              <a:cxnLst/>
              <a:rect r="r" b="b" t="t" l="l"/>
              <a:pathLst>
                <a:path h="1585976" w="1846453">
                  <a:moveTo>
                    <a:pt x="1449324" y="0"/>
                  </a:moveTo>
                  <a:lnTo>
                    <a:pt x="397129" y="0"/>
                  </a:lnTo>
                  <a:lnTo>
                    <a:pt x="0" y="793115"/>
                  </a:lnTo>
                  <a:lnTo>
                    <a:pt x="397129" y="1585976"/>
                  </a:lnTo>
                  <a:lnTo>
                    <a:pt x="1449324" y="1585976"/>
                  </a:lnTo>
                  <a:lnTo>
                    <a:pt x="1846453" y="793115"/>
                  </a:lnTo>
                  <a:lnTo>
                    <a:pt x="1449324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709547" y="63500"/>
              <a:ext cx="973328" cy="843026"/>
            </a:xfrm>
            <a:custGeom>
              <a:avLst/>
              <a:gdLst/>
              <a:ahLst/>
              <a:cxnLst/>
              <a:rect r="r" b="b" t="t" l="l"/>
              <a:pathLst>
                <a:path h="843026" w="973328">
                  <a:moveTo>
                    <a:pt x="762254" y="0"/>
                  </a:moveTo>
                  <a:lnTo>
                    <a:pt x="211074" y="0"/>
                  </a:lnTo>
                  <a:lnTo>
                    <a:pt x="0" y="421386"/>
                  </a:lnTo>
                  <a:lnTo>
                    <a:pt x="211074" y="843026"/>
                  </a:lnTo>
                  <a:lnTo>
                    <a:pt x="762254" y="843026"/>
                  </a:lnTo>
                  <a:lnTo>
                    <a:pt x="973328" y="421386"/>
                  </a:lnTo>
                  <a:lnTo>
                    <a:pt x="762254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5629275" y="1785938"/>
            <a:ext cx="2502789" cy="2157412"/>
            <a:chOff x="0" y="0"/>
            <a:chExt cx="2502789" cy="215741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500249" cy="2157349"/>
            </a:xfrm>
            <a:custGeom>
              <a:avLst/>
              <a:gdLst/>
              <a:ahLst/>
              <a:cxnLst/>
              <a:rect r="r" b="b" t="t" l="l"/>
              <a:pathLst>
                <a:path h="2157349" w="2500249">
                  <a:moveTo>
                    <a:pt x="539369" y="0"/>
                  </a:moveTo>
                  <a:lnTo>
                    <a:pt x="0" y="1078611"/>
                  </a:lnTo>
                  <a:lnTo>
                    <a:pt x="539242" y="2157349"/>
                  </a:lnTo>
                  <a:lnTo>
                    <a:pt x="1961007" y="2157349"/>
                  </a:lnTo>
                  <a:lnTo>
                    <a:pt x="2500249" y="1078611"/>
                  </a:lnTo>
                  <a:lnTo>
                    <a:pt x="1961007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5700712" y="7843838"/>
            <a:ext cx="1084678" cy="928688"/>
            <a:chOff x="0" y="0"/>
            <a:chExt cx="1084682" cy="92868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84707" cy="928624"/>
            </a:xfrm>
            <a:custGeom>
              <a:avLst/>
              <a:gdLst/>
              <a:ahLst/>
              <a:cxnLst/>
              <a:rect r="r" b="b" t="t" l="l"/>
              <a:pathLst>
                <a:path h="928624" w="1084707">
                  <a:moveTo>
                    <a:pt x="232283" y="0"/>
                  </a:moveTo>
                  <a:lnTo>
                    <a:pt x="0" y="464439"/>
                  </a:lnTo>
                  <a:lnTo>
                    <a:pt x="232156" y="928624"/>
                  </a:lnTo>
                  <a:lnTo>
                    <a:pt x="853567" y="928624"/>
                  </a:lnTo>
                  <a:lnTo>
                    <a:pt x="1084707" y="466725"/>
                  </a:lnTo>
                  <a:lnTo>
                    <a:pt x="1084707" y="462026"/>
                  </a:lnTo>
                  <a:lnTo>
                    <a:pt x="853567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666" t="0" r="-66666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53782" y="3469973"/>
            <a:ext cx="17243547" cy="5788327"/>
          </a:xfrm>
          <a:custGeom>
            <a:avLst/>
            <a:gdLst/>
            <a:ahLst/>
            <a:cxnLst/>
            <a:rect r="r" b="b" t="t" l="l"/>
            <a:pathLst>
              <a:path h="5788327" w="17243547">
                <a:moveTo>
                  <a:pt x="0" y="0"/>
                </a:moveTo>
                <a:lnTo>
                  <a:pt x="17243546" y="0"/>
                </a:lnTo>
                <a:lnTo>
                  <a:pt x="17243546" y="5788327"/>
                </a:lnTo>
                <a:lnTo>
                  <a:pt x="0" y="578832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1314450" y="1485900"/>
            <a:ext cx="2614612" cy="2000250"/>
            <a:chOff x="0" y="0"/>
            <a:chExt cx="2614612" cy="200025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614549" cy="2000250"/>
            </a:xfrm>
            <a:custGeom>
              <a:avLst/>
              <a:gdLst/>
              <a:ahLst/>
              <a:cxnLst/>
              <a:rect r="r" b="b" t="t" l="l"/>
              <a:pathLst>
                <a:path h="2000250" w="2614549">
                  <a:moveTo>
                    <a:pt x="0" y="2000250"/>
                  </a:moveTo>
                  <a:lnTo>
                    <a:pt x="2614549" y="2000250"/>
                  </a:lnTo>
                  <a:lnTo>
                    <a:pt x="26145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2286000" y="-118358"/>
            <a:ext cx="4462605" cy="891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b="true" sz="4800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Digital Portfolio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785391" y="4369746"/>
            <a:ext cx="6853387" cy="28299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30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 NAME: B.JAISHREE REGISTER NO: 24H244 &amp; 2A887227A8553ED86A34FB3B36A34E</a:t>
            </a:r>
          </a:p>
          <a:p>
            <a:pPr algn="l">
              <a:lnSpc>
                <a:spcPts val="3640"/>
              </a:lnSpc>
            </a:pPr>
            <a:r>
              <a:rPr lang="en-US" sz="30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C8  &amp; asunm1301212402482</a:t>
            </a:r>
          </a:p>
          <a:p>
            <a:pPr algn="l">
              <a:lnSpc>
                <a:spcPts val="3640"/>
              </a:lnSpc>
            </a:pPr>
            <a:r>
              <a:rPr lang="en-US" sz="306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DEPARTMENT: BCA COLLEGE: AM JAIN COLLEGE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1394165"/>
            <a:ext cx="18288000" cy="8759485"/>
          </a:xfrm>
          <a:custGeom>
            <a:avLst/>
            <a:gdLst/>
            <a:ahLst/>
            <a:cxnLst/>
            <a:rect r="r" b="b" t="t" l="l"/>
            <a:pathLst>
              <a:path h="8759485" w="18288000">
                <a:moveTo>
                  <a:pt x="0" y="0"/>
                </a:moveTo>
                <a:lnTo>
                  <a:pt x="18288000" y="0"/>
                </a:lnTo>
                <a:lnTo>
                  <a:pt x="18288000" y="8759485"/>
                </a:lnTo>
                <a:lnTo>
                  <a:pt x="0" y="87594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128712" y="9684791"/>
            <a:ext cx="2702585" cy="298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29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</a:t>
            </a:r>
            <a:r>
              <a:rPr lang="en-US" b="true" sz="1650" spc="29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915828" y="9677971"/>
            <a:ext cx="226124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14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53177" y="102184"/>
            <a:ext cx="12021131" cy="10961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25"/>
              </a:lnSpc>
            </a:pPr>
            <a:r>
              <a:rPr lang="en-US" sz="6375" spc="25">
                <a:solidFill>
                  <a:srgbClr val="000000"/>
                </a:solidFill>
                <a:latin typeface="Stencil"/>
                <a:ea typeface="Stencil"/>
                <a:cs typeface="Stencil"/>
                <a:sym typeface="Stencil"/>
              </a:rPr>
              <a:t>RESULTS AND SCREENSHOTS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500312" y="9701212"/>
            <a:ext cx="114300" cy="266548"/>
          </a:xfrm>
          <a:custGeom>
            <a:avLst/>
            <a:gdLst/>
            <a:ahLst/>
            <a:cxnLst/>
            <a:rect r="r" b="b" t="t" l="l"/>
            <a:pathLst>
              <a:path h="266548" w="114300">
                <a:moveTo>
                  <a:pt x="0" y="0"/>
                </a:moveTo>
                <a:lnTo>
                  <a:pt x="114300" y="0"/>
                </a:lnTo>
                <a:lnTo>
                  <a:pt x="114300" y="266548"/>
                </a:lnTo>
                <a:lnTo>
                  <a:pt x="0" y="2665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825518" y="6030116"/>
            <a:ext cx="4525985" cy="4241797"/>
          </a:xfrm>
          <a:custGeom>
            <a:avLst/>
            <a:gdLst/>
            <a:ahLst/>
            <a:cxnLst/>
            <a:rect r="r" b="b" t="t" l="l"/>
            <a:pathLst>
              <a:path h="4241797" w="4525985">
                <a:moveTo>
                  <a:pt x="0" y="0"/>
                </a:moveTo>
                <a:lnTo>
                  <a:pt x="4525985" y="0"/>
                </a:lnTo>
                <a:lnTo>
                  <a:pt x="4525985" y="4241796"/>
                </a:lnTo>
                <a:lnTo>
                  <a:pt x="0" y="424179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32000" y="2017786"/>
            <a:ext cx="14015409" cy="80358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17"/>
              </a:lnSpc>
            </a:pPr>
            <a:r>
              <a:rPr lang="en-US" sz="6519" spc="3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portfolio website effectively serves as a digital resume for Jaishree, combining professional presentation with technical demonstration. It highlights essential web development skills, showcases a sample project, and enables easy communication with potential recruiters or clients.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32999" y="441236"/>
            <a:ext cx="5954087" cy="1240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>
                <a:solidFill>
                  <a:srgbClr val="000000"/>
                </a:solidFill>
                <a:latin typeface="Stencil"/>
                <a:ea typeface="Stencil"/>
                <a:cs typeface="Stencil"/>
                <a:sym typeface="Stencil"/>
              </a:rPr>
              <a:t>CONCLUSION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915828" y="9677971"/>
            <a:ext cx="226124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14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76748" y="4336415"/>
            <a:ext cx="15064383" cy="807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39"/>
              </a:lnSpc>
            </a:pPr>
            <a:r>
              <a:rPr lang="en-US" sz="4599" u="sng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  <a:hlinkClick r:id="rId2" tooltip="https://24h244-eng.github.io/TNSDC-FWD-DigitalPortfolio/"/>
              </a:rPr>
              <a:t>https://24h244-eng.github.io/TNSDC-FWD-DigitalPortfolio/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0044112" y="2543175"/>
            <a:ext cx="471488" cy="486223"/>
            <a:chOff x="0" y="0"/>
            <a:chExt cx="471488" cy="48621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71424" cy="485775"/>
            </a:xfrm>
            <a:custGeom>
              <a:avLst/>
              <a:gdLst/>
              <a:ahLst/>
              <a:cxnLst/>
              <a:rect r="r" b="b" t="t" l="l"/>
              <a:pathLst>
                <a:path h="485775" w="471424">
                  <a:moveTo>
                    <a:pt x="0" y="0"/>
                  </a:moveTo>
                  <a:lnTo>
                    <a:pt x="0" y="485775"/>
                  </a:lnTo>
                  <a:lnTo>
                    <a:pt x="471424" y="485775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1102273" y="-63503"/>
            <a:ext cx="7249230" cy="10413997"/>
          </a:xfrm>
          <a:custGeom>
            <a:avLst/>
            <a:gdLst/>
            <a:ahLst/>
            <a:cxnLst/>
            <a:rect r="r" b="b" t="t" l="l"/>
            <a:pathLst>
              <a:path h="10413997" w="7249230">
                <a:moveTo>
                  <a:pt x="0" y="0"/>
                </a:moveTo>
                <a:lnTo>
                  <a:pt x="7249230" y="0"/>
                </a:lnTo>
                <a:lnTo>
                  <a:pt x="7249230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666" t="0" r="-66666" b="0"/>
            </a:stretch>
          </a:blipFill>
        </p:spPr>
      </p: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700088" y="9614935"/>
            <a:ext cx="5557171" cy="444646"/>
            <a:chOff x="0" y="0"/>
            <a:chExt cx="5557164" cy="44464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557139" cy="444627"/>
            </a:xfrm>
            <a:custGeom>
              <a:avLst/>
              <a:gdLst/>
              <a:ahLst/>
              <a:cxnLst/>
              <a:rect r="r" b="b" t="t" l="l"/>
              <a:pathLst>
                <a:path h="444627" w="5557139">
                  <a:moveTo>
                    <a:pt x="0" y="444627"/>
                  </a:moveTo>
                  <a:lnTo>
                    <a:pt x="5557139" y="444627"/>
                  </a:lnTo>
                  <a:lnTo>
                    <a:pt x="5557139" y="0"/>
                  </a:lnTo>
                  <a:lnTo>
                    <a:pt x="0" y="0"/>
                  </a:lnTo>
                  <a:lnTo>
                    <a:pt x="0" y="444627"/>
                  </a:lnTo>
                  <a:close/>
                </a:path>
              </a:pathLst>
            </a:custGeom>
            <a:solidFill>
              <a:srgbClr val="F2F2F2">
                <a:alpha val="43529"/>
              </a:srgbClr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2966135" y="1900238"/>
            <a:ext cx="4467225" cy="8229600"/>
          </a:xfrm>
          <a:custGeom>
            <a:avLst/>
            <a:gdLst/>
            <a:ahLst/>
            <a:cxnLst/>
            <a:rect r="r" b="b" t="t" l="l"/>
            <a:pathLst>
              <a:path h="8229600" w="4467225">
                <a:moveTo>
                  <a:pt x="0" y="0"/>
                </a:moveTo>
                <a:lnTo>
                  <a:pt x="4467225" y="0"/>
                </a:lnTo>
                <a:lnTo>
                  <a:pt x="4467225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11165776" y="0"/>
            <a:ext cx="7122224" cy="10287000"/>
            <a:chOff x="0" y="0"/>
            <a:chExt cx="7122223" cy="102870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122287" cy="10287000"/>
            </a:xfrm>
            <a:custGeom>
              <a:avLst/>
              <a:gdLst/>
              <a:ahLst/>
              <a:cxnLst/>
              <a:rect r="r" b="b" t="t" l="l"/>
              <a:pathLst>
                <a:path h="10287000" w="7122287">
                  <a:moveTo>
                    <a:pt x="0" y="0"/>
                  </a:moveTo>
                  <a:lnTo>
                    <a:pt x="0" y="10287000"/>
                  </a:lnTo>
                  <a:lnTo>
                    <a:pt x="7122287" y="10287000"/>
                  </a:lnTo>
                  <a:lnTo>
                    <a:pt x="7122287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335756" y="3830488"/>
            <a:ext cx="12241368" cy="1697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833"/>
              </a:lnSpc>
            </a:pPr>
            <a:r>
              <a:rPr lang="en-US" sz="9881" spc="9">
                <a:solidFill>
                  <a:srgbClr val="000000"/>
                </a:solidFill>
                <a:latin typeface="Stencil"/>
                <a:ea typeface="Stencil"/>
                <a:cs typeface="Stencil"/>
                <a:sym typeface="Stencil"/>
              </a:rPr>
              <a:t>Digital Potfolio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3503" y="-63503"/>
            <a:ext cx="18414997" cy="10413997"/>
          </a:xfrm>
          <a:custGeom>
            <a:avLst/>
            <a:gdLst/>
            <a:ahLst/>
            <a:cxnLst/>
            <a:rect r="r" b="b" t="t" l="l"/>
            <a:pathLst>
              <a:path h="10413997" w="18414997">
                <a:moveTo>
                  <a:pt x="0" y="0"/>
                </a:moveTo>
                <a:lnTo>
                  <a:pt x="18414997" y="0"/>
                </a:lnTo>
                <a:lnTo>
                  <a:pt x="18414997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30575" y="9201150"/>
            <a:ext cx="371475" cy="371475"/>
          </a:xfrm>
          <a:custGeom>
            <a:avLst/>
            <a:gdLst/>
            <a:ahLst/>
            <a:cxnLst/>
            <a:rect r="r" b="b" t="t" l="l"/>
            <a:pathLst>
              <a:path h="371475" w="371475">
                <a:moveTo>
                  <a:pt x="0" y="0"/>
                </a:moveTo>
                <a:lnTo>
                  <a:pt x="371475" y="0"/>
                </a:lnTo>
                <a:lnTo>
                  <a:pt x="371475" y="371475"/>
                </a:lnTo>
                <a:lnTo>
                  <a:pt x="0" y="3714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700088" y="9614935"/>
            <a:ext cx="5557171" cy="444646"/>
            <a:chOff x="0" y="0"/>
            <a:chExt cx="5557164" cy="44464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557139" cy="444627"/>
            </a:xfrm>
            <a:custGeom>
              <a:avLst/>
              <a:gdLst/>
              <a:ahLst/>
              <a:cxnLst/>
              <a:rect r="r" b="b" t="t" l="l"/>
              <a:pathLst>
                <a:path h="444627" w="5557139">
                  <a:moveTo>
                    <a:pt x="0" y="444627"/>
                  </a:moveTo>
                  <a:lnTo>
                    <a:pt x="5557139" y="444627"/>
                  </a:lnTo>
                  <a:lnTo>
                    <a:pt x="5557139" y="0"/>
                  </a:lnTo>
                  <a:lnTo>
                    <a:pt x="0" y="0"/>
                  </a:lnTo>
                  <a:lnTo>
                    <a:pt x="0" y="444627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71438" y="5729288"/>
            <a:ext cx="2600239" cy="4514850"/>
          </a:xfrm>
          <a:custGeom>
            <a:avLst/>
            <a:gdLst/>
            <a:ahLst/>
            <a:cxnLst/>
            <a:rect r="r" b="b" t="t" l="l"/>
            <a:pathLst>
              <a:path h="4514850" w="2600239">
                <a:moveTo>
                  <a:pt x="0" y="0"/>
                </a:moveTo>
                <a:lnTo>
                  <a:pt x="2600239" y="0"/>
                </a:lnTo>
                <a:lnTo>
                  <a:pt x="2600239" y="4514850"/>
                </a:lnTo>
                <a:lnTo>
                  <a:pt x="0" y="45148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3" t="0" r="0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1102273" y="-63503"/>
            <a:ext cx="7249230" cy="10413997"/>
            <a:chOff x="0" y="0"/>
            <a:chExt cx="7249223" cy="10414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63500" y="63500"/>
              <a:ext cx="7122287" cy="10287000"/>
            </a:xfrm>
            <a:custGeom>
              <a:avLst/>
              <a:gdLst/>
              <a:ahLst/>
              <a:cxnLst/>
              <a:rect r="r" b="b" t="t" l="l"/>
              <a:pathLst>
                <a:path h="10287000" w="7122287">
                  <a:moveTo>
                    <a:pt x="0" y="0"/>
                  </a:moveTo>
                  <a:lnTo>
                    <a:pt x="0" y="10287000"/>
                  </a:lnTo>
                  <a:lnTo>
                    <a:pt x="7122287" y="10287000"/>
                  </a:lnTo>
                  <a:lnTo>
                    <a:pt x="7122287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5414137" y="8478774"/>
              <a:ext cx="971550" cy="971550"/>
            </a:xfrm>
            <a:custGeom>
              <a:avLst/>
              <a:gdLst/>
              <a:ahLst/>
              <a:cxnLst/>
              <a:rect r="r" b="b" t="t" l="l"/>
              <a:pathLst>
                <a:path h="971550" w="971550">
                  <a:moveTo>
                    <a:pt x="0" y="971550"/>
                  </a:moveTo>
                  <a:lnTo>
                    <a:pt x="971550" y="971550"/>
                  </a:lnTo>
                  <a:lnTo>
                    <a:pt x="9715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128712" y="9684791"/>
            <a:ext cx="2702585" cy="298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29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</a:t>
            </a:r>
            <a:r>
              <a:rPr lang="en-US" b="true" sz="1650" spc="29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35756" y="124749"/>
            <a:ext cx="3838232" cy="1240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>
                <a:solidFill>
                  <a:srgbClr val="000000"/>
                </a:solidFill>
                <a:latin typeface="Stencil"/>
                <a:ea typeface="Stencil"/>
                <a:cs typeface="Stencil"/>
                <a:sym typeface="Stencil"/>
              </a:rPr>
              <a:t>AGENDA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151576" y="2217315"/>
            <a:ext cx="7007647" cy="5804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3"/>
              </a:lnSpc>
            </a:pPr>
            <a:r>
              <a:rPr lang="en-US" sz="4200" spc="25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1.Problem Statement 2.Project Overview 3.End Users 4.Tools and Technologies 5.Portfolio design and Layout 6.Features and Functionality 7.Results and Screenshots 8.</a:t>
            </a:r>
            <a:r>
              <a:rPr lang="en-US" sz="4200" spc="2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200" spc="25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 9.Github Link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773150" y="4572000"/>
            <a:ext cx="4142489" cy="4886325"/>
          </a:xfrm>
          <a:custGeom>
            <a:avLst/>
            <a:gdLst/>
            <a:ahLst/>
            <a:cxnLst/>
            <a:rect r="r" b="b" t="t" l="l"/>
            <a:pathLst>
              <a:path h="4886325" w="4142489">
                <a:moveTo>
                  <a:pt x="0" y="0"/>
                </a:moveTo>
                <a:lnTo>
                  <a:pt x="4142489" y="0"/>
                </a:lnTo>
                <a:lnTo>
                  <a:pt x="4142489" y="4886325"/>
                </a:lnTo>
                <a:lnTo>
                  <a:pt x="0" y="48863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1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2549302" y="1998755"/>
            <a:ext cx="471488" cy="486223"/>
            <a:chOff x="0" y="0"/>
            <a:chExt cx="471488" cy="4862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71551" cy="485775"/>
            </a:xfrm>
            <a:custGeom>
              <a:avLst/>
              <a:gdLst/>
              <a:ahLst/>
              <a:cxnLst/>
              <a:rect r="r" b="b" t="t" l="l"/>
              <a:pathLst>
                <a:path h="485775" w="471551">
                  <a:moveTo>
                    <a:pt x="0" y="0"/>
                  </a:moveTo>
                  <a:lnTo>
                    <a:pt x="0" y="485775"/>
                  </a:lnTo>
                  <a:lnTo>
                    <a:pt x="471551" y="485775"/>
                  </a:lnTo>
                  <a:lnTo>
                    <a:pt x="471551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6666" t="0" r="-66666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71512" y="1581693"/>
            <a:ext cx="4251398" cy="1164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62"/>
              </a:lnSpc>
            </a:pPr>
            <a:r>
              <a:rPr lang="en-US" sz="6758" spc="27">
                <a:solidFill>
                  <a:srgbClr val="000000"/>
                </a:solidFill>
                <a:latin typeface="Stencil"/>
                <a:ea typeface="Stencil"/>
                <a:cs typeface="Stencil"/>
                <a:sym typeface="Stencil"/>
              </a:rPr>
              <a:t>PROBLEM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961021" y="1581693"/>
            <a:ext cx="5299443" cy="1164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62"/>
              </a:lnSpc>
            </a:pPr>
            <a:r>
              <a:rPr lang="en-US" sz="6758" spc="27">
                <a:solidFill>
                  <a:srgbClr val="000000"/>
                </a:solidFill>
                <a:latin typeface="Stencil"/>
                <a:ea typeface="Stencil"/>
                <a:cs typeface="Stencil"/>
                <a:sym typeface="Stencil"/>
              </a:rPr>
              <a:t>STATEMENT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-119263" y="3403778"/>
            <a:ext cx="14514862" cy="6889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56"/>
              </a:lnSpc>
            </a:pPr>
            <a:r>
              <a:rPr lang="en-US" sz="6444" spc="2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Traditional resumes are static and fail to showcase a developer’s practical skills. There is a need for an interactive, responsive portfolio website that highlights technical expertise, projects, and contact details in a professional way.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1165776" y="1761334"/>
            <a:ext cx="471488" cy="486223"/>
            <a:chOff x="0" y="0"/>
            <a:chExt cx="471488" cy="4862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71424" cy="485775"/>
            </a:xfrm>
            <a:custGeom>
              <a:avLst/>
              <a:gdLst/>
              <a:ahLst/>
              <a:cxnLst/>
              <a:rect r="r" b="b" t="t" l="l"/>
              <a:pathLst>
                <a:path h="485775" w="471424">
                  <a:moveTo>
                    <a:pt x="0" y="0"/>
                  </a:moveTo>
                  <a:lnTo>
                    <a:pt x="0" y="485775"/>
                  </a:lnTo>
                  <a:lnTo>
                    <a:pt x="471424" y="485775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2987338" y="3971925"/>
            <a:ext cx="5300662" cy="5715000"/>
          </a:xfrm>
          <a:custGeom>
            <a:avLst/>
            <a:gdLst/>
            <a:ahLst/>
            <a:cxnLst/>
            <a:rect r="r" b="b" t="t" l="l"/>
            <a:pathLst>
              <a:path h="5715000" w="5300662">
                <a:moveTo>
                  <a:pt x="0" y="0"/>
                </a:moveTo>
                <a:lnTo>
                  <a:pt x="5300662" y="0"/>
                </a:lnTo>
                <a:lnTo>
                  <a:pt x="5300662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76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6666" t="0" r="-66666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324327" y="1140819"/>
            <a:ext cx="8467877" cy="10961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25"/>
              </a:lnSpc>
            </a:pPr>
            <a:r>
              <a:rPr lang="en-US" sz="6375" spc="6">
                <a:solidFill>
                  <a:srgbClr val="000000"/>
                </a:solidFill>
                <a:latin typeface="Stencil"/>
                <a:ea typeface="Stencil"/>
                <a:cs typeface="Stencil"/>
                <a:sym typeface="Stencil"/>
              </a:rPr>
              <a:t>PROJECT</a:t>
            </a:r>
            <a:r>
              <a:rPr lang="en-US" sz="6375" spc="6">
                <a:solidFill>
                  <a:srgbClr val="000000"/>
                </a:solidFill>
                <a:latin typeface="Stencil"/>
                <a:ea typeface="Stencil"/>
                <a:cs typeface="Stencil"/>
                <a:sym typeface="Stencil"/>
              </a:rPr>
              <a:t> </a:t>
            </a:r>
            <a:r>
              <a:rPr lang="en-US" sz="6375" spc="6">
                <a:solidFill>
                  <a:srgbClr val="000000"/>
                </a:solidFill>
                <a:latin typeface="Stencil"/>
                <a:ea typeface="Stencil"/>
                <a:cs typeface="Stencil"/>
                <a:sym typeface="Stencil"/>
              </a:rPr>
              <a:t>OVERVIEW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08187" y="2477653"/>
            <a:ext cx="10987573" cy="72818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9"/>
              </a:lnSpc>
            </a:pPr>
            <a:r>
              <a:rPr lang="en-US" sz="5315" spc="3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is a personal portfolio website for Jaishree, a web developer. It showcases skills in HTML, CSS, and JavaScript, highlights a sample project (an E-Commerce Website), and provides contact details. The site is responsive, user-friendly, and designed with a modern, minimal UI for better user engagement.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2558712" y="648338"/>
            <a:ext cx="471488" cy="486223"/>
            <a:chOff x="0" y="0"/>
            <a:chExt cx="471488" cy="48621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71424" cy="485775"/>
            </a:xfrm>
            <a:custGeom>
              <a:avLst/>
              <a:gdLst/>
              <a:ahLst/>
              <a:cxnLst/>
              <a:rect r="r" b="b" t="t" l="l"/>
              <a:pathLst>
                <a:path h="485775" w="471424">
                  <a:moveTo>
                    <a:pt x="0" y="0"/>
                  </a:moveTo>
                  <a:lnTo>
                    <a:pt x="0" y="485775"/>
                  </a:lnTo>
                  <a:lnTo>
                    <a:pt x="471424" y="485775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85850" y="623649"/>
            <a:ext cx="11647341" cy="102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53"/>
              </a:lnSpc>
            </a:pPr>
            <a:r>
              <a:rPr lang="en-US" sz="6722">
                <a:solidFill>
                  <a:srgbClr val="000000"/>
                </a:solidFill>
                <a:latin typeface="Stencil"/>
                <a:ea typeface="Stencil"/>
                <a:cs typeface="Stencil"/>
                <a:sym typeface="Stencil"/>
              </a:rPr>
              <a:t>WHO ARE THE END USERS?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01697" y="1782594"/>
            <a:ext cx="12164530" cy="81421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61"/>
              </a:lnSpc>
            </a:pPr>
            <a:r>
              <a:rPr lang="en-US" sz="7564" spc="4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Recruiters and hiring managers Potential clients looking for web development services Tech collaborators and peers General visitors interested in the developer’s work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2214562"/>
            <a:ext cx="4042801" cy="4871056"/>
          </a:xfrm>
          <a:custGeom>
            <a:avLst/>
            <a:gdLst/>
            <a:ahLst/>
            <a:cxnLst/>
            <a:rect r="r" b="b" t="t" l="l"/>
            <a:pathLst>
              <a:path h="4871056" w="4042801">
                <a:moveTo>
                  <a:pt x="0" y="0"/>
                </a:moveTo>
                <a:lnTo>
                  <a:pt x="4042801" y="0"/>
                </a:lnTo>
                <a:lnTo>
                  <a:pt x="4042801" y="4871057"/>
                </a:lnTo>
                <a:lnTo>
                  <a:pt x="0" y="48710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3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1364916" y="814388"/>
            <a:ext cx="471488" cy="486223"/>
            <a:chOff x="0" y="0"/>
            <a:chExt cx="471488" cy="4862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71424" cy="485775"/>
            </a:xfrm>
            <a:custGeom>
              <a:avLst/>
              <a:gdLst/>
              <a:ahLst/>
              <a:cxnLst/>
              <a:rect r="r" b="b" t="t" l="l"/>
              <a:pathLst>
                <a:path h="485775" w="471424">
                  <a:moveTo>
                    <a:pt x="0" y="0"/>
                  </a:moveTo>
                  <a:lnTo>
                    <a:pt x="0" y="485775"/>
                  </a:lnTo>
                  <a:lnTo>
                    <a:pt x="471424" y="485775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3966822" y="7980359"/>
            <a:ext cx="812797" cy="1198559"/>
            <a:chOff x="0" y="0"/>
            <a:chExt cx="812800" cy="119856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63500" y="63500"/>
              <a:ext cx="685800" cy="685800"/>
            </a:xfrm>
            <a:custGeom>
              <a:avLst/>
              <a:gdLst/>
              <a:ahLst/>
              <a:cxnLst/>
              <a:rect r="r" b="b" t="t" l="l"/>
              <a:pathLst>
                <a:path h="685800" w="685800">
                  <a:moveTo>
                    <a:pt x="0" y="0"/>
                  </a:moveTo>
                  <a:lnTo>
                    <a:pt x="685800" y="0"/>
                  </a:lnTo>
                  <a:lnTo>
                    <a:pt x="685800" y="68580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42AF51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63500" y="863600"/>
              <a:ext cx="271526" cy="271526"/>
            </a:xfrm>
            <a:custGeom>
              <a:avLst/>
              <a:gdLst/>
              <a:ahLst/>
              <a:cxnLst/>
              <a:rect r="r" b="b" t="t" l="l"/>
              <a:pathLst>
                <a:path h="271526" w="271526">
                  <a:moveTo>
                    <a:pt x="0" y="0"/>
                  </a:moveTo>
                  <a:lnTo>
                    <a:pt x="0" y="271526"/>
                  </a:lnTo>
                  <a:lnTo>
                    <a:pt x="271526" y="271526"/>
                  </a:lnTo>
                  <a:lnTo>
                    <a:pt x="271526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6666" t="0" r="-66666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837248" y="1189844"/>
            <a:ext cx="8701288" cy="928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59"/>
              </a:lnSpc>
            </a:pPr>
            <a:r>
              <a:rPr lang="en-US" sz="5400" spc="16">
                <a:solidFill>
                  <a:srgbClr val="000000"/>
                </a:solidFill>
                <a:latin typeface="Stencil"/>
                <a:ea typeface="Stencil"/>
                <a:cs typeface="Stencil"/>
                <a:sym typeface="Stencil"/>
              </a:rPr>
              <a:t>TOOLS AND TECHNIQUES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350068" y="2192303"/>
            <a:ext cx="10120532" cy="59681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5"/>
              </a:lnSpc>
            </a:pPr>
            <a:r>
              <a:rPr lang="en-US" sz="4341" spc="3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HTML5 – for structure and semantic content CSS3 – for styling, responsive design, and animations JavaScript (ES6+) – for interactivity, navigation, and form validation Font Awesome – for icons Responsive Web Design – for mobile and desktop compatibility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500312" y="9701212"/>
            <a:ext cx="114300" cy="266548"/>
          </a:xfrm>
          <a:custGeom>
            <a:avLst/>
            <a:gdLst/>
            <a:ahLst/>
            <a:cxnLst/>
            <a:rect r="r" b="b" t="t" l="l"/>
            <a:pathLst>
              <a:path h="266548" w="114300">
                <a:moveTo>
                  <a:pt x="0" y="0"/>
                </a:moveTo>
                <a:lnTo>
                  <a:pt x="114300" y="0"/>
                </a:lnTo>
                <a:lnTo>
                  <a:pt x="114300" y="266548"/>
                </a:lnTo>
                <a:lnTo>
                  <a:pt x="0" y="2665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5087600" y="787708"/>
            <a:ext cx="685800" cy="685800"/>
            <a:chOff x="0" y="0"/>
            <a:chExt cx="685800" cy="685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85800" cy="685800"/>
            </a:xfrm>
            <a:custGeom>
              <a:avLst/>
              <a:gdLst/>
              <a:ahLst/>
              <a:cxnLst/>
              <a:rect r="r" b="b" t="t" l="l"/>
              <a:pathLst>
                <a:path h="685800" w="685800">
                  <a:moveTo>
                    <a:pt x="0" y="0"/>
                  </a:moveTo>
                  <a:lnTo>
                    <a:pt x="685800" y="0"/>
                  </a:lnTo>
                  <a:lnTo>
                    <a:pt x="685800" y="68580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69158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09662" y="332765"/>
            <a:ext cx="12402064" cy="1029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spc="24">
                <a:solidFill>
                  <a:srgbClr val="000000"/>
                </a:solidFill>
                <a:latin typeface="Stencil"/>
                <a:ea typeface="Stencil"/>
                <a:cs typeface="Stencil"/>
                <a:sym typeface="Stencil"/>
              </a:rPr>
              <a:t>POTFOLIO DESIGN AND LAYOUT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10075" y="1814065"/>
            <a:ext cx="11517039" cy="73718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sz="4040" spc="2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Header &amp; Navigation – sticky header with navigation links and hamburger menu Hero Section – developer introduction with call-to- action button Skills Section – cards showing HTML, CSS, and JavaScript expertise Project Section – featured project (E-Commerce Website) with description and tech stack Contact Section – contact info and a functional contact form Footer – social media links and copyright Extras – back-to-top button and smooth scrolling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32999" y="427901"/>
            <a:ext cx="15081952" cy="1240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>
                <a:solidFill>
                  <a:srgbClr val="000000"/>
                </a:solidFill>
                <a:latin typeface="Stencil"/>
                <a:ea typeface="Stencil"/>
                <a:cs typeface="Stencil"/>
                <a:sym typeface="Stencil"/>
              </a:rPr>
              <a:t>FEATURES AND FUNCTIONALITY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23601" y="1682134"/>
            <a:ext cx="11171511" cy="8340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09"/>
              </a:lnSpc>
            </a:pPr>
            <a:r>
              <a:rPr lang="en-US" sz="5456" spc="3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Responsive and mobile-friendly design Smooth scrolling navigation Hamburger menu for smaller devices Interactive project showcase with technology tags Contact form with validation and alert messages Back-to-top button for quick navigation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DAGy4pr8IjM</dc:identifier>
  <dcterms:modified xsi:type="dcterms:W3CDTF">2011-08-01T06:04:30Z</dcterms:modified>
  <cp:revision>1</cp:revision>
  <dc:title>jaishree</dc:title>
</cp:coreProperties>
</file>