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Times New Roman" charset="1" panose="02030502070405020303"/>
      <p:regular r:id="rId20"/>
    </p:embeddedFont>
    <p:embeddedFont>
      <p:font typeface="Stencil" charset="1" panose="040409050D0802020404"/>
      <p:regular r:id="rId21"/>
    </p:embeddedFont>
    <p:embeddedFont>
      <p:font typeface="Trebuchet MS Bold" charset="1" panose="020B0703020202020204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5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24h244-eng/TNSDC-FWD-DigitalPortfolio.g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jpeg" Type="http://schemas.openxmlformats.org/officeDocument/2006/relationships/image"/><Relationship Id="rId5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jpe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9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jpe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17" cy="2157317"/>
            <a:chOff x="0" y="0"/>
            <a:chExt cx="3333623" cy="28764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00712" y="7843838"/>
            <a:ext cx="1084707" cy="928592"/>
            <a:chOff x="0" y="0"/>
            <a:chExt cx="1446276" cy="12381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3782" y="3469973"/>
            <a:ext cx="17243584" cy="5788343"/>
            <a:chOff x="0" y="0"/>
            <a:chExt cx="22991445" cy="7717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991445" cy="7717790"/>
            </a:xfrm>
            <a:custGeom>
              <a:avLst/>
              <a:gdLst/>
              <a:ahLst/>
              <a:cxnLst/>
              <a:rect r="r" b="b" t="t" l="l"/>
              <a:pathLst>
                <a:path h="7717790" w="22991445">
                  <a:moveTo>
                    <a:pt x="0" y="0"/>
                  </a:moveTo>
                  <a:lnTo>
                    <a:pt x="22991445" y="0"/>
                  </a:lnTo>
                  <a:lnTo>
                    <a:pt x="22991445" y="7717790"/>
                  </a:lnTo>
                  <a:lnTo>
                    <a:pt x="0" y="77177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42" r="0" b="-4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286000" y="-499358"/>
            <a:ext cx="4462605" cy="127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68192" y="4493454"/>
            <a:ext cx="9072354" cy="2666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4"/>
              </a:lnSpc>
            </a:pPr>
            <a:r>
              <a:rPr lang="en-US" sz="33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B.JAISHREE </a:t>
            </a:r>
          </a:p>
          <a:p>
            <a:pPr algn="l">
              <a:lnSpc>
                <a:spcPts val="4025"/>
              </a:lnSpc>
            </a:pPr>
            <a:r>
              <a:rPr lang="en-US" sz="33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NO: 212402482 &amp; 2A887227A8553ED86A34FB3B36A34EC8 </a:t>
            </a:r>
          </a:p>
          <a:p>
            <a:pPr algn="l">
              <a:lnSpc>
                <a:spcPts val="4024"/>
              </a:lnSpc>
            </a:pPr>
            <a:r>
              <a:rPr lang="en-US" sz="33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BCA </a:t>
            </a:r>
          </a:p>
          <a:p>
            <a:pPr algn="l">
              <a:lnSpc>
                <a:spcPts val="4025"/>
              </a:lnSpc>
            </a:pPr>
            <a:r>
              <a:rPr lang="en-US" sz="33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1394165"/>
            <a:ext cx="18288000" cy="8759476"/>
            <a:chOff x="0" y="0"/>
            <a:chExt cx="24384000" cy="116793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11679301"/>
            </a:xfrm>
            <a:custGeom>
              <a:avLst/>
              <a:gdLst/>
              <a:ahLst/>
              <a:cxnLst/>
              <a:rect r="r" b="b" t="t" l="l"/>
              <a:pathLst>
                <a:path h="11679301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1679301"/>
                  </a:lnTo>
                  <a:lnTo>
                    <a:pt x="0" y="116793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1" r="0" b="-31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589541"/>
            <a:ext cx="2702585" cy="39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5828" y="9582721"/>
            <a:ext cx="226124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3177" y="-145466"/>
            <a:ext cx="12021131" cy="1343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10"/>
            <a:chOff x="0" y="0"/>
            <a:chExt cx="152400" cy="3553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83" r="0" b="-718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3825518" y="6030116"/>
            <a:ext cx="4525985" cy="4241797"/>
          </a:xfrm>
          <a:custGeom>
            <a:avLst/>
            <a:gdLst/>
            <a:ahLst/>
            <a:cxnLst/>
            <a:rect r="r" b="b" t="t" l="l"/>
            <a:pathLst>
              <a:path h="4241797" w="4525985">
                <a:moveTo>
                  <a:pt x="0" y="0"/>
                </a:moveTo>
                <a:lnTo>
                  <a:pt x="4525985" y="0"/>
                </a:lnTo>
                <a:lnTo>
                  <a:pt x="4525985" y="4241797"/>
                </a:lnTo>
                <a:lnTo>
                  <a:pt x="0" y="42417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2" t="0" r="-1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2000" y="1751086"/>
            <a:ext cx="14015409" cy="830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7"/>
              </a:lnSpc>
            </a:pPr>
            <a:r>
              <a:rPr lang="en-US" sz="6519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website effectively serves as a digital resume for Jaishree, combining professional presentation with technical demonstration. It highlights essential web development skills, showcases a sample project, and enables easy communication with potential recruiters or clients.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2999" y="155486"/>
            <a:ext cx="5954087" cy="15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582721"/>
            <a:ext cx="226124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201663"/>
            <a:ext cx="14460421" cy="745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7"/>
              </a:lnSpc>
            </a:pPr>
            <a:r>
              <a:rPr lang="en-US" sz="388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https://24h244-eng.github.io/TNSDC-FWD-DigitalPortfolio/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2397" y="6070391"/>
            <a:ext cx="7296626" cy="1074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6"/>
              </a:lnSpc>
            </a:pPr>
            <a:r>
              <a:rPr lang="en-US" sz="5711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DEPLOYMENT  LINK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779840"/>
            <a:ext cx="16330256" cy="92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FF"/>
                </a:solidFill>
                <a:latin typeface="Arimo"/>
                <a:ea typeface="Arimo"/>
                <a:cs typeface="Arimo"/>
                <a:sym typeface="Arimo"/>
                <a:hlinkClick r:id="rId2" tooltip="https://github.com/24h244-eng/TNSDC-FWD-DigitalPortfolio.git"/>
              </a:rPr>
              <a:t>https://github.com/24h244-eng/TNSDC-FWD-DigitalPortfolio.git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2397" y="3668273"/>
            <a:ext cx="4910257" cy="1084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SERVER LIST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392" cy="485775"/>
            <a:chOff x="0" y="0"/>
            <a:chExt cx="628523" cy="647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" t="0" r="-3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71" cy="444627"/>
            <a:chOff x="0" y="0"/>
            <a:chExt cx="7409561" cy="5928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3529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966135" y="1900238"/>
            <a:ext cx="4467225" cy="8229600"/>
            <a:chOff x="0" y="0"/>
            <a:chExt cx="5956300" cy="1097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9563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5956300">
                  <a:moveTo>
                    <a:pt x="0" y="0"/>
                  </a:moveTo>
                  <a:lnTo>
                    <a:pt x="5956300" y="0"/>
                  </a:lnTo>
                  <a:lnTo>
                    <a:pt x="59563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54" t="0" r="-54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35756" y="3449488"/>
            <a:ext cx="12241368" cy="207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33"/>
              </a:lnSpc>
            </a:pPr>
            <a:r>
              <a:rPr lang="en-US" sz="9881" spc="9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Digital Potfolio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71" cy="444627"/>
            <a:chOff x="0" y="0"/>
            <a:chExt cx="7409561" cy="5928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0" cy="4514850"/>
            <a:chOff x="0" y="0"/>
            <a:chExt cx="3466973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3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65773" y="-3"/>
            <a:ext cx="7122294" cy="10286997"/>
          </a:xfrm>
          <a:custGeom>
            <a:avLst/>
            <a:gdLst/>
            <a:ahLst/>
            <a:cxnLst/>
            <a:rect r="r" b="b" t="t" l="l"/>
            <a:pathLst>
              <a:path h="10286997" w="7122294">
                <a:moveTo>
                  <a:pt x="0" y="0"/>
                </a:moveTo>
                <a:lnTo>
                  <a:pt x="7122294" y="0"/>
                </a:lnTo>
                <a:lnTo>
                  <a:pt x="7122294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6" t="0" r="-1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589541"/>
            <a:ext cx="2702585" cy="39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5756" y="-161001"/>
            <a:ext cx="3838232" cy="15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045865"/>
            <a:ext cx="7007647" cy="597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773150" y="4572000"/>
            <a:ext cx="4142517" cy="4886325"/>
            <a:chOff x="0" y="0"/>
            <a:chExt cx="5523357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2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549302" y="1998755"/>
            <a:ext cx="471582" cy="485775"/>
            <a:chOff x="0" y="0"/>
            <a:chExt cx="628777" cy="6477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777" cy="647700"/>
            </a:xfrm>
            <a:custGeom>
              <a:avLst/>
              <a:gdLst/>
              <a:ahLst/>
              <a:cxnLst/>
              <a:rect r="r" b="b" t="t" l="l"/>
              <a:pathLst>
                <a:path h="647700" w="628777">
                  <a:moveTo>
                    <a:pt x="0" y="0"/>
                  </a:moveTo>
                  <a:lnTo>
                    <a:pt x="0" y="647700"/>
                  </a:lnTo>
                  <a:lnTo>
                    <a:pt x="628777" y="647700"/>
                  </a:lnTo>
                  <a:lnTo>
                    <a:pt x="628777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1512" y="1314993"/>
            <a:ext cx="4251398" cy="143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0"/>
              </a:lnSpc>
            </a:pPr>
            <a:r>
              <a:rPr lang="en-US" sz="6756" spc="25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PROBLEM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61021" y="1314993"/>
            <a:ext cx="5299443" cy="143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0"/>
              </a:lnSpc>
            </a:pPr>
            <a:r>
              <a:rPr lang="en-US" sz="6756" spc="25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STATEMENT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19263" y="3175178"/>
            <a:ext cx="14514862" cy="711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6444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resumes are static and fail to showcase a developer’s practical skills. There is a need for an interactive, responsive portfolio website that highlights technical expertise, projects, and contact details in a professional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165776" y="1761334"/>
            <a:ext cx="471392" cy="485775"/>
            <a:chOff x="0" y="0"/>
            <a:chExt cx="628523" cy="647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87338" y="3971925"/>
            <a:ext cx="5300663" cy="5715000"/>
            <a:chOff x="0" y="0"/>
            <a:chExt cx="7067550" cy="762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24327" y="893169"/>
            <a:ext cx="8467877" cy="1343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8187" y="2287153"/>
            <a:ext cx="10987573" cy="747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9"/>
              </a:lnSpc>
            </a:pPr>
            <a:r>
              <a:rPr lang="en-US" sz="5313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personal portfolio website for Jaishree, a web developer. It showcases skills in HTML, CSS, and JavaScript, highlights a sample project (an E-Commerce Website), and provides contact details. The site is responsive, user-friendly, and designed with a modern, minimal UI for better user engagement.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558712" y="648338"/>
            <a:ext cx="471392" cy="485775"/>
            <a:chOff x="0" y="0"/>
            <a:chExt cx="628523" cy="647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5850" y="623649"/>
            <a:ext cx="11647341" cy="102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3"/>
              </a:lnSpc>
            </a:pPr>
            <a:r>
              <a:rPr lang="en-US" sz="6722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WHO ARE THE END USERS?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1697" y="1496844"/>
            <a:ext cx="12164530" cy="8427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7563" spc="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Potential clients looking for web development services Tech collaborators and peers General visitors interested in the developer’s 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791" cy="4871085"/>
            <a:chOff x="0" y="0"/>
            <a:chExt cx="5390388" cy="64947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6" r="0" b="-3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64916" y="814388"/>
            <a:ext cx="471392" cy="485775"/>
            <a:chOff x="0" y="0"/>
            <a:chExt cx="628523" cy="6477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030322" y="8043859"/>
            <a:ext cx="685797" cy="1071623"/>
          </a:xfrm>
          <a:custGeom>
            <a:avLst/>
            <a:gdLst/>
            <a:ahLst/>
            <a:cxnLst/>
            <a:rect r="r" b="b" t="t" l="l"/>
            <a:pathLst>
              <a:path h="1071623" w="685797">
                <a:moveTo>
                  <a:pt x="0" y="0"/>
                </a:moveTo>
                <a:lnTo>
                  <a:pt x="685797" y="0"/>
                </a:lnTo>
                <a:lnTo>
                  <a:pt x="685797" y="1071623"/>
                </a:lnTo>
                <a:lnTo>
                  <a:pt x="0" y="1071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19" r="0" b="-219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37248" y="980294"/>
            <a:ext cx="8701288" cy="113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5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0068" y="2039903"/>
            <a:ext cx="10120532" cy="6120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5"/>
              </a:lnSpc>
            </a:pPr>
            <a:r>
              <a:rPr lang="en-US" sz="4341" spc="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– for structure and semantic content CSS3 – for styling, responsive design, and animations JavaScript (ES6+) – for interactivity, navigation, and form validation Font Awesome – for icons Responsive Web Design – for mobile and desktop compatibility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10"/>
            <a:chOff x="0" y="0"/>
            <a:chExt cx="152400" cy="3553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83" r="0" b="-718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582721"/>
            <a:ext cx="112090" cy="39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104165"/>
            <a:ext cx="12402064" cy="125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POTFOLIO DESIGN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0075" y="1661665"/>
            <a:ext cx="11517039" cy="7524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8"/>
              </a:lnSpc>
            </a:pPr>
            <a:r>
              <a:rPr lang="en-US" sz="4039" spc="1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 – sticky header with navigation links and hamburger menu Hero Section – developer introduction with call-to- action button Skills Section – cards showing HTML, CSS, and JavaScript expertise Project Section – featured project (E-Commerce Website) with description and tech stack Contact Section – contact info and a functional contact form Footer – social media links and copyright Extras – back-to-top button and smooth scrolling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17" cy="4271867"/>
            <a:chOff x="0" y="0"/>
            <a:chExt cx="895223" cy="5695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142151"/>
            <a:ext cx="15081952" cy="1526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3601" y="1472584"/>
            <a:ext cx="11171511" cy="854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</a:pPr>
            <a:r>
              <a:rPr lang="en-US" sz="5456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and mobile-friendly design Smooth scrolling navigation Hamburger menu for smaller devices Interactive project showcase with technology tags Contact form with validation and alert messages Back-to-top button for quick navigation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DAGzESUGkrw</dc:identifier>
  <dcterms:modified xsi:type="dcterms:W3CDTF">2011-08-01T06:04:30Z</dcterms:modified>
  <cp:revision>1</cp:revision>
  <dc:title>jaishree</dc:title>
</cp:coreProperties>
</file>