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Times New Roman" charset="1" panose="02030502070405020303"/>
      <p:regular r:id="rId19"/>
    </p:embeddedFont>
    <p:embeddedFont>
      <p:font typeface="Stencil" charset="1" panose="040409050D0802020404"/>
      <p:regular r:id="rId20"/>
    </p:embeddedFont>
    <p:embeddedFont>
      <p:font typeface="Trebuchet MS Bold" charset="1" panose="020B0703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5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1512" y="3319558"/>
            <a:ext cx="16184675" cy="5448300"/>
          </a:xfrm>
          <a:custGeom>
            <a:avLst/>
            <a:gdLst/>
            <a:ahLst/>
            <a:cxnLst/>
            <a:rect r="r" b="b" t="t" l="l"/>
            <a:pathLst>
              <a:path h="5448300" w="16184675">
                <a:moveTo>
                  <a:pt x="0" y="0"/>
                </a:moveTo>
                <a:lnTo>
                  <a:pt x="16184676" y="0"/>
                </a:lnTo>
                <a:lnTo>
                  <a:pt x="16184676" y="5448300"/>
                </a:lnTo>
                <a:lnTo>
                  <a:pt x="0" y="54483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83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63360" y="4289231"/>
            <a:ext cx="7249846" cy="2649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4"/>
              </a:lnSpc>
            </a:pPr>
            <a:r>
              <a:rPr lang="en-US" sz="28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B.JAISHREE REGISTER NO AND NMID: 24H244 &amp;</a:t>
            </a:r>
          </a:p>
          <a:p>
            <a:pPr algn="l">
              <a:lnSpc>
                <a:spcPts val="3414"/>
              </a:lnSpc>
            </a:pPr>
            <a:r>
              <a:rPr lang="en-US" sz="28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2A887227A8553ED86A34FB3B36A34EC8 &amp;</a:t>
            </a:r>
          </a:p>
          <a:p>
            <a:pPr algn="l">
              <a:lnSpc>
                <a:spcPts val="3414"/>
              </a:lnSpc>
            </a:pPr>
            <a:r>
              <a:rPr lang="en-US" sz="28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asunm1301212402482</a:t>
            </a:r>
          </a:p>
          <a:p>
            <a:pPr algn="l">
              <a:lnSpc>
                <a:spcPts val="3414"/>
              </a:lnSpc>
            </a:pPr>
            <a:r>
              <a:rPr lang="en-US" sz="287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DEPARTMENT: BCA 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394165"/>
            <a:ext cx="18288000" cy="8759485"/>
          </a:xfrm>
          <a:custGeom>
            <a:avLst/>
            <a:gdLst/>
            <a:ahLst/>
            <a:cxnLst/>
            <a:rect r="r" b="b" t="t" l="l"/>
            <a:pathLst>
              <a:path h="8759485" w="18288000">
                <a:moveTo>
                  <a:pt x="0" y="0"/>
                </a:moveTo>
                <a:lnTo>
                  <a:pt x="18288000" y="0"/>
                </a:lnTo>
                <a:lnTo>
                  <a:pt x="18288000" y="8759485"/>
                </a:lnTo>
                <a:lnTo>
                  <a:pt x="0" y="875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3177" y="102184"/>
            <a:ext cx="12021131" cy="109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25518" y="6030116"/>
            <a:ext cx="4525985" cy="4241797"/>
          </a:xfrm>
          <a:custGeom>
            <a:avLst/>
            <a:gdLst/>
            <a:ahLst/>
            <a:cxnLst/>
            <a:rect r="r" b="b" t="t" l="l"/>
            <a:pathLst>
              <a:path h="4241797" w="4525985">
                <a:moveTo>
                  <a:pt x="0" y="0"/>
                </a:moveTo>
                <a:lnTo>
                  <a:pt x="4525985" y="0"/>
                </a:lnTo>
                <a:lnTo>
                  <a:pt x="4525985" y="4241796"/>
                </a:lnTo>
                <a:lnTo>
                  <a:pt x="0" y="42417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2000" y="2017786"/>
            <a:ext cx="14015409" cy="8035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7"/>
              </a:lnSpc>
            </a:pPr>
            <a:r>
              <a:rPr lang="en-US" sz="6519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website effectively serves as a digital resume for Jaishree, combining professional presentation with technical demonstration. It highlights essential web development skills, showcases a sample project, and enables easy communication with potential recruiters or clients.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2999" y="441236"/>
            <a:ext cx="5954087" cy="124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2966135" y="1900238"/>
            <a:ext cx="4467225" cy="8229600"/>
          </a:xfrm>
          <a:custGeom>
            <a:avLst/>
            <a:gdLst/>
            <a:ahLst/>
            <a:cxnLst/>
            <a:rect r="r" b="b" t="t" l="l"/>
            <a:pathLst>
              <a:path h="8229600" w="4467225">
                <a:moveTo>
                  <a:pt x="0" y="0"/>
                </a:moveTo>
                <a:lnTo>
                  <a:pt x="4467225" y="0"/>
                </a:lnTo>
                <a:lnTo>
                  <a:pt x="44672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35756" y="3830488"/>
            <a:ext cx="12241368" cy="1697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3"/>
              </a:lnSpc>
            </a:pPr>
            <a:r>
              <a:rPr lang="en-US" sz="9881" spc="9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Digital Potfolio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5756" y="124749"/>
            <a:ext cx="3838232" cy="124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51576" y="221731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73150" y="457200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89" y="0"/>
                </a:lnTo>
                <a:lnTo>
                  <a:pt x="4142489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549302" y="199875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551" cy="485775"/>
            </a:xfrm>
            <a:custGeom>
              <a:avLst/>
              <a:gdLst/>
              <a:ahLst/>
              <a:cxnLst/>
              <a:rect r="r" b="b" t="t" l="l"/>
              <a:pathLst>
                <a:path h="485775" w="471551">
                  <a:moveTo>
                    <a:pt x="0" y="0"/>
                  </a:moveTo>
                  <a:lnTo>
                    <a:pt x="0" y="485775"/>
                  </a:lnTo>
                  <a:lnTo>
                    <a:pt x="471551" y="485775"/>
                  </a:lnTo>
                  <a:lnTo>
                    <a:pt x="471551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1512" y="1581693"/>
            <a:ext cx="4251398" cy="116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2"/>
              </a:lnSpc>
            </a:pPr>
            <a:r>
              <a:rPr lang="en-US" sz="6758" spc="27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PROBLEM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61021" y="1581693"/>
            <a:ext cx="5299443" cy="116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2"/>
              </a:lnSpc>
            </a:pPr>
            <a:r>
              <a:rPr lang="en-US" sz="6758" spc="27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STATEMENT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119263" y="3403778"/>
            <a:ext cx="14514862" cy="6889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6444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resumes are static and fail to showcase a developer’s practical skills. There is a need for an interactive, responsive portfolio website that highlights technical expertise, projects, and contact details in a professional way.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1165776" y="1761334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24327" y="1140819"/>
            <a:ext cx="8467877" cy="109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8187" y="2477653"/>
            <a:ext cx="10987573" cy="7281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9"/>
              </a:lnSpc>
            </a:pPr>
            <a:r>
              <a:rPr lang="en-US" sz="5315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personal portfolio website for Jaishree, a web developer. It showcases skills in HTML, CSS, and JavaScript, highlights a sample project (an E-Commerce Website), and provides contact details. The site is responsive, user-friendly, and designed with a modern, minimal UI for better user engagement.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58712" y="648338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5850" y="623649"/>
            <a:ext cx="11647341" cy="102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3"/>
              </a:lnSpc>
            </a:pPr>
            <a:r>
              <a:rPr lang="en-US" sz="6722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WHO ARE THE END USERS?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1697" y="1782594"/>
            <a:ext cx="12164530" cy="8142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1"/>
              </a:lnSpc>
            </a:pPr>
            <a:r>
              <a:rPr lang="en-US" sz="7564" spc="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Potential clients looking for web development services Tech collaborators and peers General visitors interested in the developer’s 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364916" y="814388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7248" y="1189844"/>
            <a:ext cx="8701288" cy="928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50068" y="2192303"/>
            <a:ext cx="10120532" cy="596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4341" spc="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– for structure and semantic content CSS3 – for styling, responsive design, and animations JavaScript (ES6+) – for interactivity, navigation, and form validation Font Awesome – for icons Responsive Web Design – for mobile and desktop compatibility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662" y="332765"/>
            <a:ext cx="12402064" cy="1029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POTFOLIO DESIGN AND LAYOUT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0075" y="1814065"/>
            <a:ext cx="11517039" cy="737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040" spc="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 – sticky header with navigation links and hamburger menu Hero Section – developer introduction with call-to- action button Skills Section – cards showing HTML, CSS, and JavaScript expertise Project Section – featured project (E-Commerce Website) with description and tech stack Contact Section – contact info and a functional contact form Footer – social media links and copyright Extras – back-to-top button and smooth scrolling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27901"/>
            <a:ext cx="15081952" cy="1240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3601" y="1682134"/>
            <a:ext cx="11171511" cy="834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</a:pPr>
            <a:r>
              <a:rPr lang="en-US" sz="5456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and mobile-friendly design Smooth scrolling navigation Hamburger menu for smaller devices Interactive project showcase with technology tags Contact form with validation and alert messages Back-to-top button for quick navigation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DAGyxOg4F9c</dc:identifier>
  <dcterms:modified xsi:type="dcterms:W3CDTF">2011-08-01T06:04:30Z</dcterms:modified>
  <cp:revision>1</cp:revision>
  <dc:title>jaishree</dc:title>
</cp:coreProperties>
</file>