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rebuchet MS" charset="1" panose="020B0603020202020204"/>
      <p:regular r:id="rId18"/>
    </p:embeddedFont>
    <p:embeddedFont>
      <p:font typeface="Times New Roman" charset="1" panose="02030502070405020303"/>
      <p:regular r:id="rId19"/>
    </p:embeddedFont>
    <p:embeddedFont>
      <p:font typeface="Stencil" charset="1" panose="040409050D0802020404"/>
      <p:regular r:id="rId20"/>
    </p:embeddedFont>
    <p:embeddedFont>
      <p:font typeface="Trebuchet MS Bold" charset="1" panose="020B0703020202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jpeg" Type="http://schemas.openxmlformats.org/officeDocument/2006/relationships/image"/><Relationship Id="rId5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5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71512" y="3319558"/>
            <a:ext cx="16230600" cy="5448300"/>
          </a:xfrm>
          <a:custGeom>
            <a:avLst/>
            <a:gdLst/>
            <a:ahLst/>
            <a:cxnLst/>
            <a:rect r="r" b="b" t="t" l="l"/>
            <a:pathLst>
              <a:path h="5448300" w="16230600">
                <a:moveTo>
                  <a:pt x="0" y="0"/>
                </a:moveTo>
                <a:lnTo>
                  <a:pt x="16230600" y="0"/>
                </a:lnTo>
                <a:lnTo>
                  <a:pt x="16230600" y="5448300"/>
                </a:lnTo>
                <a:lnTo>
                  <a:pt x="0" y="54483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63360" y="4260656"/>
            <a:ext cx="8485575" cy="2671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8"/>
              </a:lnSpc>
            </a:pPr>
            <a:r>
              <a:rPr lang="en-US" sz="43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B.JAISHREE REGISTER NO: 24H244 DEPARTMENT: BCA COLLEGE: AM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394165"/>
            <a:ext cx="18288000" cy="8759485"/>
          </a:xfrm>
          <a:custGeom>
            <a:avLst/>
            <a:gdLst/>
            <a:ahLst/>
            <a:cxnLst/>
            <a:rect r="r" b="b" t="t" l="l"/>
            <a:pathLst>
              <a:path h="8759485" w="18288000">
                <a:moveTo>
                  <a:pt x="0" y="0"/>
                </a:moveTo>
                <a:lnTo>
                  <a:pt x="18288000" y="0"/>
                </a:lnTo>
                <a:lnTo>
                  <a:pt x="18288000" y="8759485"/>
                </a:lnTo>
                <a:lnTo>
                  <a:pt x="0" y="875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3177" y="102184"/>
            <a:ext cx="12021131" cy="1096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25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25518" y="6030116"/>
            <a:ext cx="4525985" cy="4241797"/>
          </a:xfrm>
          <a:custGeom>
            <a:avLst/>
            <a:gdLst/>
            <a:ahLst/>
            <a:cxnLst/>
            <a:rect r="r" b="b" t="t" l="l"/>
            <a:pathLst>
              <a:path h="4241797" w="4525985">
                <a:moveTo>
                  <a:pt x="0" y="0"/>
                </a:moveTo>
                <a:lnTo>
                  <a:pt x="4525985" y="0"/>
                </a:lnTo>
                <a:lnTo>
                  <a:pt x="4525985" y="4241796"/>
                </a:lnTo>
                <a:lnTo>
                  <a:pt x="0" y="42417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2000" y="2017786"/>
            <a:ext cx="14015409" cy="8035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7"/>
              </a:lnSpc>
            </a:pPr>
            <a:r>
              <a:rPr lang="en-US" sz="6519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website effectively serves as a digital resume for Jaishree, combining professional presentation with technical demonstration. It highlights essential web development skills, showcases a sample project, and enables easy communication with potential recruiters or clients.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2999" y="441236"/>
            <a:ext cx="5954087" cy="1240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43529"/>
              </a:srgbClr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2966135" y="1900238"/>
            <a:ext cx="4467225" cy="8229600"/>
          </a:xfrm>
          <a:custGeom>
            <a:avLst/>
            <a:gdLst/>
            <a:ahLst/>
            <a:cxnLst/>
            <a:rect r="r" b="b" t="t" l="l"/>
            <a:pathLst>
              <a:path h="8229600" w="4467225">
                <a:moveTo>
                  <a:pt x="0" y="0"/>
                </a:moveTo>
                <a:lnTo>
                  <a:pt x="4467225" y="0"/>
                </a:lnTo>
                <a:lnTo>
                  <a:pt x="446722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1165776" y="0"/>
            <a:ext cx="7122224" cy="10287000"/>
            <a:chOff x="0" y="0"/>
            <a:chExt cx="7122223" cy="10287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35756" y="3830488"/>
            <a:ext cx="12241368" cy="1697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33"/>
              </a:lnSpc>
            </a:pPr>
            <a:r>
              <a:rPr lang="en-US" sz="9881" spc="9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Digital Potfolio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102273" y="-63503"/>
            <a:ext cx="7249230" cy="10413997"/>
            <a:chOff x="0" y="0"/>
            <a:chExt cx="7249223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414137" y="8478774"/>
              <a:ext cx="971550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0">
                  <a:moveTo>
                    <a:pt x="0" y="971550"/>
                  </a:moveTo>
                  <a:lnTo>
                    <a:pt x="971550" y="971550"/>
                  </a:lnTo>
                  <a:lnTo>
                    <a:pt x="971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5756" y="124749"/>
            <a:ext cx="3838232" cy="1240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51576" y="2217315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73150" y="4572000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89" y="0"/>
                </a:lnTo>
                <a:lnTo>
                  <a:pt x="4142489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549302" y="199875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551" cy="485775"/>
            </a:xfrm>
            <a:custGeom>
              <a:avLst/>
              <a:gdLst/>
              <a:ahLst/>
              <a:cxnLst/>
              <a:rect r="r" b="b" t="t" l="l"/>
              <a:pathLst>
                <a:path h="485775" w="471551">
                  <a:moveTo>
                    <a:pt x="0" y="0"/>
                  </a:moveTo>
                  <a:lnTo>
                    <a:pt x="0" y="485775"/>
                  </a:lnTo>
                  <a:lnTo>
                    <a:pt x="471551" y="485775"/>
                  </a:lnTo>
                  <a:lnTo>
                    <a:pt x="471551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71512" y="1581693"/>
            <a:ext cx="4251398" cy="116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2"/>
              </a:lnSpc>
            </a:pPr>
            <a:r>
              <a:rPr lang="en-US" sz="6758" spc="27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PROBLEM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61021" y="1581693"/>
            <a:ext cx="5299443" cy="116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2"/>
              </a:lnSpc>
            </a:pPr>
            <a:r>
              <a:rPr lang="en-US" sz="6758" spc="27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STATEMENT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119263" y="3403778"/>
            <a:ext cx="14514862" cy="6889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6"/>
              </a:lnSpc>
            </a:pPr>
            <a:r>
              <a:rPr lang="en-US" sz="6444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resumes are static and fail to showcase a developer’s practical skills. There is a need for an interactive, responsive portfolio website that highlights technical expertise, projects, and contact details in a professional way.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1165776" y="1761334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24327" y="1140819"/>
            <a:ext cx="8467877" cy="1096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PROJECT</a:t>
            </a:r>
            <a:r>
              <a:rPr lang="en-US" sz="6375" spc="6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 </a:t>
            </a:r>
            <a:r>
              <a:rPr lang="en-US" sz="6375" spc="6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8187" y="2477653"/>
            <a:ext cx="10987573" cy="7281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9"/>
              </a:lnSpc>
            </a:pPr>
            <a:r>
              <a:rPr lang="en-US" sz="5315" spc="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a personal portfolio website for Jaishree, a web developer. It showcases skills in HTML, CSS, and JavaScript, highlights a sample project (an E-Commerce Website), and provides contact details. The site is responsive, user-friendly, and designed with a modern, minimal UI for better user engagement.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58712" y="648338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5850" y="623649"/>
            <a:ext cx="11647341" cy="102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53"/>
              </a:lnSpc>
            </a:pPr>
            <a:r>
              <a:rPr lang="en-US" sz="6722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WHO ARE THE END USERS?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1697" y="1782594"/>
            <a:ext cx="12164530" cy="8142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1"/>
              </a:lnSpc>
            </a:pPr>
            <a:r>
              <a:rPr lang="en-US" sz="7564" spc="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Recruiters and hiring managers Potential clients looking for web development services Tech collaborators and peers General visitors interested in the developer’s work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214562"/>
            <a:ext cx="4042801" cy="4871056"/>
          </a:xfrm>
          <a:custGeom>
            <a:avLst/>
            <a:gdLst/>
            <a:ahLst/>
            <a:cxnLst/>
            <a:rect r="r" b="b" t="t" l="l"/>
            <a:pathLst>
              <a:path h="4871056" w="4042801">
                <a:moveTo>
                  <a:pt x="0" y="0"/>
                </a:moveTo>
                <a:lnTo>
                  <a:pt x="4042801" y="0"/>
                </a:lnTo>
                <a:lnTo>
                  <a:pt x="4042801" y="4871057"/>
                </a:lnTo>
                <a:lnTo>
                  <a:pt x="0" y="487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364916" y="814388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966822" y="7980359"/>
            <a:ext cx="812797" cy="1198559"/>
            <a:chOff x="0" y="0"/>
            <a:chExt cx="812800" cy="11985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863600"/>
              <a:ext cx="271526" cy="271526"/>
            </a:xfrm>
            <a:custGeom>
              <a:avLst/>
              <a:gdLst/>
              <a:ahLst/>
              <a:cxnLst/>
              <a:rect r="r" b="b" t="t" l="l"/>
              <a:pathLst>
                <a:path h="271526" w="271526">
                  <a:moveTo>
                    <a:pt x="0" y="0"/>
                  </a:moveTo>
                  <a:lnTo>
                    <a:pt x="0" y="271526"/>
                  </a:lnTo>
                  <a:lnTo>
                    <a:pt x="271526" y="271526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37248" y="1189844"/>
            <a:ext cx="8701288" cy="928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6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TOOLS AND TECHNIQUES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50068" y="2192303"/>
            <a:ext cx="10120532" cy="5968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5"/>
              </a:lnSpc>
            </a:pPr>
            <a:r>
              <a:rPr lang="en-US" sz="4341" spc="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– for structure and semantic content CSS3 – for styling, responsive design, and animations JavaScript (ES6+) – for interactivity, navigation, and form validation Font Awesome – for icons Responsive Web Design – for mobile and desktop compatibility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9662" y="332765"/>
            <a:ext cx="12402064" cy="1029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POTFOLIO DESIGN AND LAYOUT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0075" y="1814065"/>
            <a:ext cx="11517039" cy="7371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040" spc="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&amp; Navigation – sticky header with navigation links and hamburger menu Hero Section – developer introduction with call-to- action button Skills Section – cards showing HTML, CSS, and JavaScript expertise Project Section – featured project (E-Commerce Website) with description and tech stack Contact Section – contact info and a functional contact form Footer – social media links and copyright Extras – back-to-top button and smooth scrolling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427901"/>
            <a:ext cx="15081952" cy="1240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3601" y="1682134"/>
            <a:ext cx="11171511" cy="834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9"/>
              </a:lnSpc>
            </a:pPr>
            <a:r>
              <a:rPr lang="en-US" sz="5456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and mobile-friendly design Smooth scrolling navigation Hamburger menu for smaller devices Interactive project showcase with technology tags Contact form with validation and alert messages Back-to-top button for quick navigation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DAGyfwf5t6w</dc:identifier>
  <dcterms:modified xsi:type="dcterms:W3CDTF">2011-08-01T06:04:30Z</dcterms:modified>
  <cp:revision>1</cp:revision>
</cp:coreProperties>
</file>