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orwester" charset="1" panose="00000506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3.png" Type="http://schemas.openxmlformats.org/officeDocument/2006/relationships/image"/><Relationship Id="rId4" Target="https://github.com/24h245-tusyaa/TNSDC-FWD-DigitalPortfolio.git" TargetMode="External" Type="http://schemas.openxmlformats.org/officeDocument/2006/relationships/hyperlink"/><Relationship Id="rId5" Target="../media/image14.png" Type="http://schemas.openxmlformats.org/officeDocument/2006/relationships/image"/><Relationship Id="rId6" Target="https://github.com/24h245-tusyaa/TNSDC-FWD-DigitalPortfolio.git" TargetMode="External" Type="http://schemas.openxmlformats.org/officeDocument/2006/relationships/hyperlink"/><Relationship Id="rId7" Target="https://24h245-tusyaa.github.io/TNSDC-FWD-DigitalPortfolio/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-358858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0"/>
                </a:moveTo>
                <a:lnTo>
                  <a:pt x="3247475" y="0"/>
                </a:lnTo>
                <a:lnTo>
                  <a:pt x="3247475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5400000">
            <a:off x="15399382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53909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996033" y="9053909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73634" y="254949"/>
            <a:ext cx="11140731" cy="414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6"/>
              </a:lnSpc>
            </a:pPr>
            <a:r>
              <a:rPr lang="en-US" sz="12526" spc="-613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DIGITAL PORTFOLIO ​</a:t>
            </a:r>
          </a:p>
          <a:p>
            <a:pPr algn="ctr">
              <a:lnSpc>
                <a:spcPts val="1653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66813" y="3045813"/>
            <a:ext cx="17554373" cy="5920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NAME:  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​R.TUSYAA</a:t>
            </a:r>
          </a:p>
          <a:p>
            <a:pPr algn="ctr">
              <a:lnSpc>
                <a:spcPts val="7799"/>
              </a:lnSpc>
            </a:pPr>
            <a:r>
              <a:rPr lang="en-US" sz="5909" spc="-283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REGISTER NO:</a:t>
            </a:r>
            <a:r>
              <a:rPr lang="en-US" sz="5909" spc="-28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​212402317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NMID: 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626044B4374EAD79D1344DFFE1178444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DEPARTMENT: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​BCA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COLLEGE/ UNIVERSITY: 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​A.M.JAIN COLLEGE</a:t>
            </a:r>
          </a:p>
          <a:p>
            <a:pPr algn="ctr">
              <a:lnSpc>
                <a:spcPts val="78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5921917" y="1048018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" t="0" r="-11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4924" y="623385"/>
            <a:ext cx="10157109" cy="4852602"/>
            <a:chOff x="0" y="0"/>
            <a:chExt cx="13542812" cy="64701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42772" cy="6470142"/>
            </a:xfrm>
            <a:custGeom>
              <a:avLst/>
              <a:gdLst/>
              <a:ahLst/>
              <a:cxnLst/>
              <a:rect r="r" b="b" t="t" l="l"/>
              <a:pathLst>
                <a:path h="6470142" w="13542772">
                  <a:moveTo>
                    <a:pt x="0" y="0"/>
                  </a:moveTo>
                  <a:lnTo>
                    <a:pt x="13542772" y="0"/>
                  </a:lnTo>
                  <a:lnTo>
                    <a:pt x="13542772" y="6470142"/>
                  </a:lnTo>
                  <a:lnTo>
                    <a:pt x="0" y="6470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2" r="0" b="-3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24000">
            <a:off x="1487986" y="6011445"/>
            <a:ext cx="7666586" cy="3108581"/>
            <a:chOff x="0" y="0"/>
            <a:chExt cx="10222115" cy="4144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22103" cy="4144772"/>
            </a:xfrm>
            <a:custGeom>
              <a:avLst/>
              <a:gdLst/>
              <a:ahLst/>
              <a:cxnLst/>
              <a:rect r="r" b="b" t="t" l="l"/>
              <a:pathLst>
                <a:path h="4144772" w="10222103">
                  <a:moveTo>
                    <a:pt x="28448" y="0"/>
                  </a:moveTo>
                  <a:lnTo>
                    <a:pt x="10222103" y="71120"/>
                  </a:lnTo>
                  <a:lnTo>
                    <a:pt x="10193655" y="4144772"/>
                  </a:lnTo>
                  <a:lnTo>
                    <a:pt x="0" y="4073652"/>
                  </a:lnTo>
                  <a:lnTo>
                    <a:pt x="28448" y="0"/>
                  </a:lnTo>
                  <a:close/>
                </a:path>
              </a:pathLst>
            </a:custGeom>
            <a:blipFill>
              <a:blip r:embed="rId4"/>
              <a:stretch>
                <a:fillRect l="0" t="-1310" r="0" b="-131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24000">
            <a:off x="9383419" y="2294166"/>
            <a:ext cx="8911175" cy="1982255"/>
            <a:chOff x="0" y="0"/>
            <a:chExt cx="11881567" cy="26430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81612" cy="2642997"/>
            </a:xfrm>
            <a:custGeom>
              <a:avLst/>
              <a:gdLst/>
              <a:ahLst/>
              <a:cxnLst/>
              <a:rect r="r" b="b" t="t" l="l"/>
              <a:pathLst>
                <a:path h="2642997" w="11881612">
                  <a:moveTo>
                    <a:pt x="17907" y="0"/>
                  </a:moveTo>
                  <a:lnTo>
                    <a:pt x="11881612" y="82804"/>
                  </a:lnTo>
                  <a:lnTo>
                    <a:pt x="11863705" y="2642997"/>
                  </a:lnTo>
                  <a:lnTo>
                    <a:pt x="0" y="2560193"/>
                  </a:lnTo>
                  <a:lnTo>
                    <a:pt x="17907" y="0"/>
                  </a:lnTo>
                  <a:close/>
                </a:path>
              </a:pathLst>
            </a:custGeom>
            <a:blipFill>
              <a:blip r:embed="rId5"/>
              <a:stretch>
                <a:fillRect l="0" t="-30627" r="0" b="-3062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24000">
            <a:off x="9620657" y="4416473"/>
            <a:ext cx="8276662" cy="5597598"/>
            <a:chOff x="0" y="0"/>
            <a:chExt cx="11035549" cy="74634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035538" cy="7463536"/>
            </a:xfrm>
            <a:custGeom>
              <a:avLst/>
              <a:gdLst/>
              <a:ahLst/>
              <a:cxnLst/>
              <a:rect r="r" b="b" t="t" l="l"/>
              <a:pathLst>
                <a:path h="7463536" w="11035538">
                  <a:moveTo>
                    <a:pt x="51562" y="0"/>
                  </a:moveTo>
                  <a:lnTo>
                    <a:pt x="11035538" y="76708"/>
                  </a:lnTo>
                  <a:lnTo>
                    <a:pt x="10983976" y="7463536"/>
                  </a:lnTo>
                  <a:lnTo>
                    <a:pt x="0" y="7386828"/>
                  </a:lnTo>
                  <a:lnTo>
                    <a:pt x="51562" y="0"/>
                  </a:lnTo>
                  <a:close/>
                </a:path>
              </a:pathLst>
            </a:custGeom>
            <a:blipFill>
              <a:blip r:embed="rId6"/>
              <a:stretch>
                <a:fillRect l="-20636" t="0" r="-20637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34855" y="541920"/>
            <a:ext cx="12524134" cy="48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5341" spc="-261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809750"/>
            <a:ext cx="29525888" cy="389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54"/>
              </a:lnSpc>
            </a:pPr>
            <a:r>
              <a:rPr lang="en-US" sz="12591" spc="-615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  <a:p>
            <a:pPr algn="l">
              <a:lnSpc>
                <a:spcPts val="10954"/>
              </a:lnSpc>
            </a:pPr>
          </a:p>
          <a:p>
            <a:pPr algn="l">
              <a:lnSpc>
                <a:spcPts val="1095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89538"/>
            <a:ext cx="15791644" cy="318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2"/>
              </a:lnSpc>
            </a:pPr>
            <a:r>
              <a:rPr lang="en-US" sz="4373" spc="-2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PORTFOLIO WEBSITE SUCCESSFULLY DEMONSTRATES PERSONAL BRANDING, TECHNICAL SKILLS, AND PROJECT SHOWCASES IN A VISUALLY STRIKING MANNER.</a:t>
            </a:r>
          </a:p>
          <a:p>
            <a:pPr algn="ctr">
              <a:lnSpc>
                <a:spcPts val="6122"/>
              </a:lnSpc>
            </a:pPr>
            <a:r>
              <a:rPr lang="en-US" sz="4373" spc="-2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IT SERVES AS A PROFESSIONAL DIGITAL IDENTITY AND AN ENGAGING WAY TO ATTRACT RECRUITERS, CLIENTS, AND PEERS.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78132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269091">
            <a:off x="5581618" y="-160462"/>
            <a:ext cx="7124764" cy="6531034"/>
            <a:chOff x="0" y="0"/>
            <a:chExt cx="9499685" cy="87080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9727" cy="8708009"/>
            </a:xfrm>
            <a:custGeom>
              <a:avLst/>
              <a:gdLst/>
              <a:ahLst/>
              <a:cxnLst/>
              <a:rect r="r" b="b" t="t" l="l"/>
              <a:pathLst>
                <a:path h="8708009" w="9499727">
                  <a:moveTo>
                    <a:pt x="0" y="0"/>
                  </a:moveTo>
                  <a:lnTo>
                    <a:pt x="9499727" y="0"/>
                  </a:lnTo>
                  <a:lnTo>
                    <a:pt x="9499727" y="8708009"/>
                  </a:lnTo>
                  <a:lnTo>
                    <a:pt x="0" y="8708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" t="0" r="-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463608" y="6196309"/>
            <a:ext cx="19398914" cy="4090691"/>
            <a:chOff x="0" y="0"/>
            <a:chExt cx="25865219" cy="5454255"/>
          </a:xfrm>
        </p:grpSpPr>
        <p:sp>
          <p:nvSpPr>
            <p:cNvPr name="Freeform 7" id="7">
              <a:hlinkClick r:id="rId4" tooltip="https://github.com/24h245-tusyaa/TNSDC-FWD-DigitalPortfolio.git"/>
            </p:cNvPr>
            <p:cNvSpPr/>
            <p:nvPr/>
          </p:nvSpPr>
          <p:spPr>
            <a:xfrm flipH="false" flipV="false" rot="0">
              <a:off x="0" y="0"/>
              <a:ext cx="25865201" cy="5454316"/>
            </a:xfrm>
            <a:custGeom>
              <a:avLst/>
              <a:gdLst/>
              <a:ahLst/>
              <a:cxnLst/>
              <a:rect r="r" b="b" t="t" l="l"/>
              <a:pathLst>
                <a:path h="5454316" w="25865201">
                  <a:moveTo>
                    <a:pt x="0" y="0"/>
                  </a:moveTo>
                  <a:lnTo>
                    <a:pt x="25865201" y="0"/>
                  </a:lnTo>
                  <a:lnTo>
                    <a:pt x="25865201" y="5454316"/>
                  </a:lnTo>
                  <a:lnTo>
                    <a:pt x="0" y="5454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270" r="0" b="-326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545023" y="1396424"/>
            <a:ext cx="6426756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GITHUB LINK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0589" y="5503738"/>
            <a:ext cx="3213378" cy="8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7"/>
              </a:lnSpc>
            </a:pPr>
            <a:r>
              <a:rPr lang="en-US" sz="5043" spc="-247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server link: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10686" y="6446379"/>
            <a:ext cx="12654648" cy="60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1"/>
              </a:lnSpc>
            </a:pPr>
            <a:r>
              <a:rPr lang="en-US" sz="3743" spc="-183" u="sng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  <a:hlinkClick r:id="rId6" tooltip="https://github.com/24h245-tusyaa/TNSDC-FWD-DigitalPortfolio.git"/>
              </a:rPr>
              <a:t>https://github.com/24h245-tusyaa/TNSDC-FWD-DigitalPortfolio.git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0589" y="7423163"/>
            <a:ext cx="4652346" cy="8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7"/>
              </a:lnSpc>
            </a:pPr>
            <a:r>
              <a:rPr lang="en-US" sz="5043" spc="-247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deployment link: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02873" y="8194029"/>
            <a:ext cx="13834033" cy="60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1"/>
              </a:lnSpc>
            </a:pPr>
            <a:r>
              <a:rPr lang="en-US" sz="3743" spc="-18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</a:t>
            </a:r>
            <a:r>
              <a:rPr lang="en-US" sz="3743" spc="-183" u="sng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  <a:hlinkClick r:id="rId7" tooltip="https://24h245-tusyaa.github.io/TNSDC-FWD-DigitalPortfolio/"/>
              </a:rPr>
              <a:t>https://24h245-tusyaa.github.io/TNSDC-FWD-DigitalPortfolio/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-358858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0"/>
                </a:moveTo>
                <a:lnTo>
                  <a:pt x="3247475" y="0"/>
                </a:lnTo>
                <a:lnTo>
                  <a:pt x="3247475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5400000">
            <a:off x="15399382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5921917" y="8100856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800000">
            <a:off x="1028700" y="8081538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996033" y="1028700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1028700" y="1028700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35963" y="3219012"/>
            <a:ext cx="12616074" cy="3391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0"/>
              </a:lnSpc>
            </a:pPr>
            <a:r>
              <a:rPr lang="en-US" sz="19386" spc="-94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97232" y="1137841"/>
            <a:ext cx="3093536" cy="69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</a:pPr>
            <a:r>
              <a:rPr lang="en-US" sz="3935" spc="-19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R.TUSYAA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14011825" y="254304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6835368" y="254304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35368" y="2877597"/>
            <a:ext cx="11104411" cy="2735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70"/>
              </a:lnSpc>
            </a:pPr>
            <a:r>
              <a:rPr lang="en-US" sz="16719" spc="-81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MY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1649839" y="5500006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39785" y="723900"/>
            <a:ext cx="6638493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14423" y="2336869"/>
            <a:ext cx="8259154" cy="735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Problem Statement​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Project Overview​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End Users​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Tools and Technologies​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Portfolio design and LAYOUT​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FEATURES AND FUNCTIONALITY​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RESULTS AND SCREENSHOTS​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CONCLUSION​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GITHUB LINK​</a:t>
            </a:r>
          </a:p>
          <a:p>
            <a:pPr algn="l" marL="908971" indent="-302990" lvl="2">
              <a:lnSpc>
                <a:spcPts val="524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348778" y="819150"/>
            <a:ext cx="9590443" cy="160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63"/>
              </a:lnSpc>
            </a:pPr>
            <a:r>
              <a:rPr lang="en-US" sz="9138" spc="-446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86924" y="2775065"/>
            <a:ext cx="8914153" cy="587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2"/>
              </a:lnSpc>
            </a:pPr>
            <a:r>
              <a:rPr lang="en-US" sz="3933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Building a personal portfolio website that showcases skills, projects, and contact details in a modern, visually appealing, and interactive way. Many developers struggle to present their work effectively; this project solves that by creating a cyberpunk-inspired interactive portfolio.</a:t>
            </a:r>
          </a:p>
          <a:p>
            <a:pPr algn="l">
              <a:lnSpc>
                <a:spcPts val="511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12309970" y="7167015"/>
            <a:ext cx="4698835" cy="683467"/>
          </a:xfrm>
          <a:custGeom>
            <a:avLst/>
            <a:gdLst/>
            <a:ahLst/>
            <a:cxnLst/>
            <a:rect r="r" b="b" t="t" l="l"/>
            <a:pathLst>
              <a:path h="683467" w="4698835">
                <a:moveTo>
                  <a:pt x="0" y="683467"/>
                </a:moveTo>
                <a:lnTo>
                  <a:pt x="4698835" y="683467"/>
                </a:lnTo>
                <a:lnTo>
                  <a:pt x="4698835" y="0"/>
                </a:lnTo>
                <a:lnTo>
                  <a:pt x="0" y="0"/>
                </a:lnTo>
                <a:lnTo>
                  <a:pt x="0" y="6834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5444" y="2996569"/>
            <a:ext cx="12756447" cy="485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9"/>
              </a:lnSpc>
            </a:pPr>
            <a:r>
              <a:rPr lang="en-US" sz="4788" spc="-23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PROJECT IS A RESPONSIVE PORTFOLIO WEBSITE FOR R.TUSYAA, DESIGNED WITH A FUTURISTIC NEON THEME.</a:t>
            </a:r>
          </a:p>
          <a:p>
            <a:pPr algn="l">
              <a:lnSpc>
                <a:spcPts val="6319"/>
              </a:lnSpc>
            </a:pPr>
            <a:r>
              <a:rPr lang="en-US" sz="4788" spc="-23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IT HIGHLIGHTS SKILLS, PROFILE, AND PROJECTS WHILE OFFERING SMOOTH NAVIGATION AND INTERACTIVE UI ANIMATIONS.</a:t>
            </a:r>
          </a:p>
          <a:p>
            <a:pPr algn="l">
              <a:lnSpc>
                <a:spcPts val="63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95022" y="723900"/>
            <a:ext cx="14576864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399382" y="7175965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21724" y="1687953"/>
            <a:ext cx="12709739" cy="677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RECRUITERS / HIRING MANAGERS – TO EVALUATE SKILLS AND PROJECTS.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Clients – to understand expertise before collaborATION.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PEERS &amp; COMMUNITY – TO NETWORK AND EXCHANGE IDEAS.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SELF-BRANDING – TO MAINTAIN A PROFESSIONAL ONLINE PRESENCE.</a:t>
            </a:r>
          </a:p>
          <a:p>
            <a:pPr algn="l" marL="1021880" indent="-340627" lvl="2">
              <a:lnSpc>
                <a:spcPts val="59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6777949" y="-1090379"/>
            <a:ext cx="17408420" cy="284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55"/>
              </a:lnSpc>
            </a:pPr>
            <a:r>
              <a:rPr lang="en-US" sz="16177" spc="-791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399382" y="7212843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81050"/>
            <a:ext cx="10474358" cy="366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25"/>
              </a:lnSpc>
            </a:pPr>
            <a:r>
              <a:rPr lang="en-US" sz="10700" spc="-524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TOOLS AND TECHNOLOGIES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30036"/>
            <a:ext cx="15758240" cy="3216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FRONTEND: HTML5, CSS3, JAVASCRIPT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STYLING: GOOGLE FONTS (ORBITRON, SHARE TECH MONO), FONT AWESOME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UI ENHANCEMENTS: RESPONSIVE NAVIGATION, HAMBURGER MENU, SCROLL ANIMATIONS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DESIGN THEME: CYBERPUNK NEON AESTHETIC WITH GLOWING EFFECTS</a:t>
            </a:r>
          </a:p>
          <a:p>
            <a:pPr algn="l" marL="871218" indent="-290406" lvl="2">
              <a:lnSpc>
                <a:spcPts val="503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-388450" y="4128392"/>
            <a:ext cx="6685370" cy="972417"/>
          </a:xfrm>
          <a:custGeom>
            <a:avLst/>
            <a:gdLst/>
            <a:ahLst/>
            <a:cxnLst/>
            <a:rect r="r" b="b" t="t" l="l"/>
            <a:pathLst>
              <a:path h="972417" w="6685370">
                <a:moveTo>
                  <a:pt x="0" y="972417"/>
                </a:moveTo>
                <a:lnTo>
                  <a:pt x="6685370" y="972417"/>
                </a:lnTo>
                <a:lnTo>
                  <a:pt x="6685370" y="0"/>
                </a:lnTo>
                <a:lnTo>
                  <a:pt x="0" y="0"/>
                </a:lnTo>
                <a:lnTo>
                  <a:pt x="0" y="97241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92" r="0" b="-29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936915"/>
            <a:ext cx="11311473" cy="132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5"/>
              </a:lnSpc>
            </a:pPr>
            <a:r>
              <a:rPr lang="en-US" sz="7428" spc="-36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PORTFOLIO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98095" y="1391510"/>
            <a:ext cx="13468103" cy="704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Header: Name &amp; tagline with neon glow.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Navigation: Sticky top menu with smooth scrolling &amp; mobile-friendly hamburger menu.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Profile Section: Personal intro + profile image.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Skills Section: Grid layout of tech stack with icons.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Portfolio Section: Showcase of projects (Resume Builder, AI Chatbot, Portfolio Website).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Contact Section: Contact form + email &amp; phone details.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Footer: Copyright &amp; college email.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Extras: Scroll-to-top button, animated section reveals.</a:t>
            </a:r>
          </a:p>
          <a:p>
            <a:pPr algn="l" marL="893656" indent="-297885" lvl="2">
              <a:lnSpc>
                <a:spcPts val="508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5400000">
            <a:off x="-347761" y="6989703"/>
            <a:ext cx="3961042" cy="576152"/>
          </a:xfrm>
          <a:custGeom>
            <a:avLst/>
            <a:gdLst/>
            <a:ahLst/>
            <a:cxnLst/>
            <a:rect r="r" b="b" t="t" l="l"/>
            <a:pathLst>
              <a:path h="576152" w="3961042">
                <a:moveTo>
                  <a:pt x="0" y="576152"/>
                </a:moveTo>
                <a:lnTo>
                  <a:pt x="3961042" y="576152"/>
                </a:lnTo>
                <a:lnTo>
                  <a:pt x="3961042" y="0"/>
                </a:lnTo>
                <a:lnTo>
                  <a:pt x="0" y="0"/>
                </a:lnTo>
                <a:lnTo>
                  <a:pt x="0" y="57615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84" r="0" b="-28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24050"/>
            <a:ext cx="10093585" cy="280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94"/>
              </a:lnSpc>
            </a:pPr>
            <a:r>
              <a:rPr lang="en-US" sz="14131" spc="-692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20836" y="5531213"/>
            <a:ext cx="21499910" cy="3727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FULLY RESPONSIVE DESIGN (DESKTOP &amp; MOBILE).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Smooth scroll animations on sections.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Interactive hover effects on portfolio and skills.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contact form (frontend) with plACEHOLDERS FOR BACKEND INTEGRATION.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SCROLL-TO-TOP BUTTON FOR BETTER USER EXPERIENCE.</a:t>
            </a:r>
          </a:p>
          <a:p>
            <a:pPr algn="l" marL="846555" indent="-282185" lvl="2">
              <a:lnSpc>
                <a:spcPts val="488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DAGzOMfJVL0</dc:identifier>
  <dcterms:modified xsi:type="dcterms:W3CDTF">2011-08-01T06:04:30Z</dcterms:modified>
  <cp:revision>1</cp:revision>
  <dc:title>portfolio-ppt (5).pptx</dc:title>
</cp:coreProperties>
</file>