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70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581400" y="1190625"/>
            <a:ext cx="183832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846259" y="32000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2998738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STUDENT NAME: </a:t>
            </a:r>
            <a:r>
              <a:rPr lang="en-IN" sz="2400" dirty="0">
                <a:latin typeface="Agency FB" panose="020B0503020202020204" pitchFamily="34" charset="0"/>
              </a:rPr>
              <a:t>G. EINSTEIN JOAN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REGISTER NO: 212402348</a:t>
            </a:r>
            <a:r>
              <a:rPr lang="en-US" sz="2400" dirty="0">
                <a:latin typeface="Agency FB" panose="020B0503020202020204" pitchFamily="34" charset="0"/>
                <a:cs typeface="Calibri" panose="020F0502020204030204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NMID: asunm1301212402348 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DEPARTMENT: BCA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COLLEGE: COLLEGE/ UNIVERSITY: AGURCHAND MANMULL JAIN COLLEGE \ MADRAS UNIVERSITY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           </a:t>
            </a:r>
            <a:endParaRPr lang="en-IN" sz="24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229600" y="2057400"/>
            <a:ext cx="1468756" cy="25411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pic>
        <p:nvPicPr>
          <p:cNvPr id="4" name="Picture 3" descr="WhatsApp Image 2025-09-09 at 18.58.02_56e2b3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6581140" cy="5169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WhatsApp Image 2025-09-09 at 18.58.02_6bedc4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304800"/>
            <a:ext cx="5466715" cy="5939790"/>
          </a:xfrm>
          <a:prstGeom prst="rect">
            <a:avLst/>
          </a:prstGeom>
        </p:spPr>
      </p:pic>
      <p:pic>
        <p:nvPicPr>
          <p:cNvPr id="4" name="Picture 3" descr="WhatsApp Image 2025-09-09 at 18.58.03_c660db7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435"/>
            <a:ext cx="5150485" cy="5972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1600200"/>
            <a:ext cx="79341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Promoting Knowledge Sharing: It provides accessible examples of web development and design, inspiring others to learn and </a:t>
            </a:r>
            <a:r>
              <a:rPr lang="en-GB" dirty="0" err="1"/>
              <a:t>create.Encouraging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Professional Growth: It supports career development, helping skilled professionals connect with opportunities and clients, boosting the </a:t>
            </a:r>
            <a:r>
              <a:rPr lang="en-GB" dirty="0" err="1"/>
              <a:t>economy.Fostering</a:t>
            </a:r>
            <a:r>
              <a:rPr lang="en-GB" dirty="0"/>
              <a:t>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Digital Literacy: By demonstrating clean, responsive, and user-friendly design, it encourages higher standards in online communication and usability.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Supporting Remote Collaboration: Such portfolios make it easier for people worldwide to find and collaborate with developers and designers, bridging geographical gaps.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Inspiring Creativity and Innovation: Highlighting projects and ideas sparks creativity and innovation in the tech community and beyond.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Overall, this portfolio exemplifies how individual digital presence can drive community growth, learning, and technological advancement.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Rectangle 20"/>
          <p:cNvSpPr/>
          <p:nvPr/>
        </p:nvSpPr>
        <p:spPr>
          <a:xfrm>
            <a:off x="948435" y="2732996"/>
            <a:ext cx="6671565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dirty="0">
                <a:latin typeface="Cooper Black" panose="0208090404030B020404" pitchFamily="18" charset="0"/>
              </a:rPr>
              <a:t>INTERACTIVE PORTFOLIO  USING FRONT-END DEVELOPMENT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33400" y="1612065"/>
            <a:ext cx="73818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today’s competitive digital world, showcasing skills, projects, and achievements through a professional online presence is essential. 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Traditional resumes often fail to highlight creativity, interactivity, and practical skills. Without a personal portfolio website, it becomes difficult for developers and designers to: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Effectively demonstrate their skills and projects in an engaging way.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strong personal brand and professional visibility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recruiters, clients, and peers with easy access to their work and contact details.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project aims to solve the problem by creating a responsive, user-friendly, and interactive personal portfolio website that highlights technical skills, showcases projects, and makes networking seamless.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05016" y="1884308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project is a personal portfolio website designed to showcase my skills, projects, and achievements in a professional and engaging manner.</a:t>
            </a:r>
            <a:endParaRPr lang="en-US" dirty="0"/>
          </a:p>
          <a:p>
            <a:r>
              <a:rPr lang="en-US" dirty="0"/>
              <a:t> It is built using HTML, CSS, and JavaScript with a fully responsive layout to ensure seamless access across devices.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website includes:</a:t>
            </a:r>
            <a:endParaRPr lang="en-US" dirty="0"/>
          </a:p>
          <a:p>
            <a:r>
              <a:rPr lang="en-US" dirty="0"/>
              <a:t>Hero Section – Introduction with profile image.</a:t>
            </a:r>
            <a:endParaRPr lang="en-US" dirty="0"/>
          </a:p>
          <a:p>
            <a:r>
              <a:rPr lang="en-US" dirty="0"/>
              <a:t>About Section – Brief summary of background and goals.</a:t>
            </a:r>
            <a:endParaRPr lang="en-US" dirty="0"/>
          </a:p>
          <a:p>
            <a:r>
              <a:rPr lang="en-US" dirty="0"/>
              <a:t>Skills Section – Display of technical skills with icons.</a:t>
            </a:r>
            <a:endParaRPr lang="en-US" dirty="0"/>
          </a:p>
          <a:p>
            <a:r>
              <a:rPr lang="en-US" dirty="0"/>
              <a:t>Projects Section – Interactive project cards with preview modal.</a:t>
            </a:r>
            <a:endParaRPr lang="en-US" dirty="0"/>
          </a:p>
          <a:p>
            <a:r>
              <a:rPr lang="en-US" dirty="0"/>
              <a:t>Contact Section – Contact form and social media links.</a:t>
            </a:r>
            <a:endParaRPr lang="en-US" dirty="0"/>
          </a:p>
          <a:p>
            <a:r>
              <a:rPr lang="en-US" dirty="0"/>
              <a:t>Additional Features – Sticky </a:t>
            </a:r>
            <a:r>
              <a:rPr lang="en-US" dirty="0" err="1"/>
              <a:t>navbar</a:t>
            </a:r>
            <a:r>
              <a:rPr lang="en-US" dirty="0"/>
              <a:t>, mobile-friendly menu, back-to-top button, and smooth animations.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portfolio serves as a digital identity, helping me connect with recruiters, peers, and clients while reflecting both creativity and technical expertise.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81000" y="22098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Students → to showcase academic projects, skills, and learning journey.</a:t>
            </a:r>
            <a:endParaRPr lang="en-US" sz="2400" dirty="0"/>
          </a:p>
          <a:p>
            <a:r>
              <a:rPr lang="en-US" sz="2400" dirty="0"/>
              <a:t>Freelancers → to attract clients by displaying completed work and services offered.</a:t>
            </a:r>
            <a:endParaRPr lang="en-US" sz="2400" dirty="0"/>
          </a:p>
          <a:p>
            <a:r>
              <a:rPr lang="en-US" sz="2400" dirty="0"/>
              <a:t>Job Seekers → to present skills, projects, and achievements to recruiters and employers.</a:t>
            </a:r>
            <a:endParaRPr lang="en-US" sz="2400" dirty="0"/>
          </a:p>
          <a:p>
            <a:r>
              <a:rPr lang="en-US" sz="2400" dirty="0"/>
              <a:t>Professionals → to build a strong digital presence, expand networks, and highlight career growth.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15400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676275" y="210663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Tools Used:</a:t>
            </a:r>
            <a:endParaRPr lang="en-IN" dirty="0"/>
          </a:p>
          <a:p>
            <a:r>
              <a:rPr lang="en-IN" dirty="0"/>
              <a:t>HTML → for webpage structure</a:t>
            </a:r>
            <a:endParaRPr lang="en-IN" dirty="0"/>
          </a:p>
          <a:p>
            <a:r>
              <a:rPr lang="en-IN" dirty="0"/>
              <a:t>CSS → for styling and layout</a:t>
            </a:r>
            <a:endParaRPr lang="en-IN" dirty="0"/>
          </a:p>
          <a:p>
            <a:r>
              <a:rPr lang="en-IN" dirty="0"/>
              <a:t>JavaScript → for adding interactivity</a:t>
            </a:r>
            <a:endParaRPr lang="en-IN" dirty="0"/>
          </a:p>
          <a:p>
            <a:r>
              <a:rPr lang="en-IN" dirty="0"/>
              <a:t>VS Code → for writing code</a:t>
            </a:r>
            <a:endParaRPr lang="en-IN" dirty="0"/>
          </a:p>
          <a:p>
            <a:r>
              <a:rPr lang="en-IN" dirty="0"/>
              <a:t>GitHub → for hosting &amp; sharing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Techniques Used:</a:t>
            </a:r>
            <a:endParaRPr lang="en-IN" dirty="0"/>
          </a:p>
          <a:p>
            <a:r>
              <a:rPr lang="en-IN" dirty="0"/>
              <a:t>Responsive Design → adjusts for mobile &amp; desktop</a:t>
            </a:r>
            <a:endParaRPr lang="en-IN" dirty="0"/>
          </a:p>
          <a:p>
            <a:r>
              <a:rPr lang="en-IN" dirty="0"/>
              <a:t>Grid &amp; Flexbox → clean and organized layouts</a:t>
            </a:r>
            <a:endParaRPr lang="en-IN" dirty="0"/>
          </a:p>
          <a:p>
            <a:r>
              <a:rPr lang="en-IN" dirty="0"/>
              <a:t>Event Handling → buttons, menus, image pop-ups</a:t>
            </a:r>
            <a:endParaRPr lang="en-IN" dirty="0"/>
          </a:p>
          <a:p>
            <a:r>
              <a:rPr lang="en-IN" dirty="0"/>
              <a:t>Transitions &amp; Effects → smooth animations</a:t>
            </a:r>
            <a:endParaRPr lang="en-IN" dirty="0"/>
          </a:p>
          <a:p>
            <a:r>
              <a:rPr lang="en-IN" dirty="0"/>
              <a:t>Form Design → simple contact form for users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Rectangle 1"/>
          <p:cNvSpPr/>
          <p:nvPr/>
        </p:nvSpPr>
        <p:spPr>
          <a:xfrm>
            <a:off x="990600" y="1600200"/>
            <a:ext cx="64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Sections included: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Hero Section →  Introduction &amp; profile picture</a:t>
            </a:r>
            <a:endParaRPr lang="en-IN" sz="2000" dirty="0"/>
          </a:p>
          <a:p>
            <a:r>
              <a:rPr lang="en-IN" sz="2000" dirty="0"/>
              <a:t>Home /  About Me → Short bio and career goals</a:t>
            </a:r>
            <a:endParaRPr lang="en-IN" sz="2000" dirty="0"/>
          </a:p>
          <a:p>
            <a:r>
              <a:rPr lang="en-IN" sz="2000" dirty="0"/>
              <a:t>Skills  →  Technical skills with icons</a:t>
            </a:r>
            <a:endParaRPr lang="en-IN" sz="2000" dirty="0"/>
          </a:p>
          <a:p>
            <a:r>
              <a:rPr lang="en-IN" sz="2000" dirty="0"/>
              <a:t>Projects →  Showcase of work with previews</a:t>
            </a:r>
            <a:endParaRPr lang="en-IN" sz="2000" dirty="0"/>
          </a:p>
          <a:p>
            <a:r>
              <a:rPr lang="en-IN" sz="2000" dirty="0"/>
              <a:t>Contact →  Contact form &amp; social links</a:t>
            </a:r>
            <a:endParaRPr lang="en-IN" sz="2000" dirty="0"/>
          </a:p>
          <a:p>
            <a:r>
              <a:rPr lang="en-IN" sz="2000" dirty="0"/>
              <a:t>Footer → Copyright &amp; credits</a:t>
            </a:r>
            <a:endParaRPr lang="en-IN" sz="2000" dirty="0"/>
          </a:p>
          <a:p>
            <a:r>
              <a:rPr lang="en-IN" sz="2000" dirty="0"/>
              <a:t>Responsive Layout (Mobile + Desktop View)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7467600" cy="2795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Navigation bar with smooth scrolling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Project showcase with images/details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Interactive elements (hover effects, animations)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Contact form with validation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Responsive design for all devices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3D Model 4" descr="Head With Gears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0" y="2167812"/>
            <a:ext cx="1732119" cy="20320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4280</Words>
  <Application>WPS Presentation</Application>
  <PresentationFormat>Widescreen</PresentationFormat>
  <Paragraphs>128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Times New Roman</vt:lpstr>
      <vt:lpstr>Roboto</vt:lpstr>
      <vt:lpstr>Agency FB</vt:lpstr>
      <vt:lpstr>Calibri</vt:lpstr>
      <vt:lpstr>Cooper Black</vt:lpstr>
      <vt:lpstr>Georgia</vt:lpstr>
      <vt:lpstr>Microsoft YaHei</vt:lpstr>
      <vt:lpstr>Arial Unicode MS</vt:lpstr>
      <vt:lpstr>Calibri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32</cp:revision>
  <dcterms:created xsi:type="dcterms:W3CDTF">2024-03-29T15:07:00Z</dcterms:created>
  <dcterms:modified xsi:type="dcterms:W3CDTF">2025-09-09T13:33:55Z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377021805239423BBCB0214D32AFF014_12</vt:lpwstr>
  </property>
  <property fmtid="{D5CDD505-2E9C-101B-9397-08002B2CF9AE}" pid="5" name="KSOProductBuildVer">
    <vt:lpwstr>1033-12.2.0.22549</vt:lpwstr>
  </property>
</Properties>
</file>