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rimo" charset="1" panose="020B0604020202020204"/>
      <p:regular r:id="rId7"/>
    </p:embeddedFont>
    <p:embeddedFont>
      <p:font typeface="The Seasons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https://github.com/24h247-glitch" TargetMode="External" Type="http://schemas.openxmlformats.org/officeDocument/2006/relationships/hyperlink"/><Relationship Id="rId13" Target="https://github.com/24h247-glitch" TargetMode="External" Type="http://schemas.openxmlformats.org/officeDocument/2006/relationships/hyperlink"/><Relationship Id="rId14" Target="https://github.com/24h247-glitch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EA47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6556" y="4923557"/>
            <a:ext cx="11138955" cy="2307528"/>
          </a:xfrm>
          <a:custGeom>
            <a:avLst/>
            <a:gdLst/>
            <a:ahLst/>
            <a:cxnLst/>
            <a:rect r="r" b="b" t="t" l="l"/>
            <a:pathLst>
              <a:path h="2307528" w="11138955">
                <a:moveTo>
                  <a:pt x="0" y="0"/>
                </a:moveTo>
                <a:lnTo>
                  <a:pt x="11138955" y="0"/>
                </a:lnTo>
                <a:lnTo>
                  <a:pt x="11138955" y="2307527"/>
                </a:lnTo>
                <a:lnTo>
                  <a:pt x="0" y="2307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482350"/>
            <a:ext cx="4309812" cy="4827692"/>
          </a:xfrm>
          <a:custGeom>
            <a:avLst/>
            <a:gdLst/>
            <a:ahLst/>
            <a:cxnLst/>
            <a:rect r="r" b="b" t="t" l="l"/>
            <a:pathLst>
              <a:path h="4827692" w="4309812">
                <a:moveTo>
                  <a:pt x="0" y="0"/>
                </a:moveTo>
                <a:lnTo>
                  <a:pt x="4309812" y="0"/>
                </a:lnTo>
                <a:lnTo>
                  <a:pt x="4309812" y="4827692"/>
                </a:lnTo>
                <a:lnTo>
                  <a:pt x="0" y="4827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58668" y="7602405"/>
            <a:ext cx="7315200" cy="3311791"/>
          </a:xfrm>
          <a:custGeom>
            <a:avLst/>
            <a:gdLst/>
            <a:ahLst/>
            <a:cxnLst/>
            <a:rect r="r" b="b" t="t" l="l"/>
            <a:pathLst>
              <a:path h="3311791" w="7315200">
                <a:moveTo>
                  <a:pt x="0" y="0"/>
                </a:moveTo>
                <a:lnTo>
                  <a:pt x="7315200" y="0"/>
                </a:lnTo>
                <a:lnTo>
                  <a:pt x="7315200" y="3311790"/>
                </a:lnTo>
                <a:lnTo>
                  <a:pt x="0" y="33117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231084"/>
            <a:ext cx="1681901" cy="3015601"/>
          </a:xfrm>
          <a:custGeom>
            <a:avLst/>
            <a:gdLst/>
            <a:ahLst/>
            <a:cxnLst/>
            <a:rect r="r" b="b" t="t" l="l"/>
            <a:pathLst>
              <a:path h="3015601" w="1681901">
                <a:moveTo>
                  <a:pt x="0" y="0"/>
                </a:moveTo>
                <a:lnTo>
                  <a:pt x="1681901" y="0"/>
                </a:lnTo>
                <a:lnTo>
                  <a:pt x="1681901" y="3015601"/>
                </a:lnTo>
                <a:lnTo>
                  <a:pt x="0" y="30156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21060" y="7231084"/>
            <a:ext cx="2316040" cy="2409404"/>
          </a:xfrm>
          <a:custGeom>
            <a:avLst/>
            <a:gdLst/>
            <a:ahLst/>
            <a:cxnLst/>
            <a:rect r="r" b="b" t="t" l="l"/>
            <a:pathLst>
              <a:path h="2409404" w="2316040">
                <a:moveTo>
                  <a:pt x="0" y="0"/>
                </a:moveTo>
                <a:lnTo>
                  <a:pt x="2316040" y="0"/>
                </a:lnTo>
                <a:lnTo>
                  <a:pt x="2316040" y="2409405"/>
                </a:lnTo>
                <a:lnTo>
                  <a:pt x="0" y="24094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93862" y="1867776"/>
            <a:ext cx="4848071" cy="6551447"/>
          </a:xfrm>
          <a:custGeom>
            <a:avLst/>
            <a:gdLst/>
            <a:ahLst/>
            <a:cxnLst/>
            <a:rect r="r" b="b" t="t" l="l"/>
            <a:pathLst>
              <a:path h="6551447" w="4848071">
                <a:moveTo>
                  <a:pt x="0" y="0"/>
                </a:moveTo>
                <a:lnTo>
                  <a:pt x="4848071" y="0"/>
                </a:lnTo>
                <a:lnTo>
                  <a:pt x="4848071" y="6551448"/>
                </a:lnTo>
                <a:lnTo>
                  <a:pt x="0" y="65514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34439" y="5616628"/>
            <a:ext cx="10859423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12" tooltip="https://github.com/24h247-glitch"/>
              </a:rPr>
              <a:t>https://github.com/24h247-glitch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98100"/>
            <a:ext cx="5227172" cy="1033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70"/>
              </a:lnSpc>
            </a:pPr>
            <a:r>
              <a:rPr lang="en-US" sz="5693" u="sng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  <a:hlinkClick r:id="rId13" tooltip="https://github.com/24h247-glitch"/>
              </a:rPr>
              <a:t>G</a:t>
            </a:r>
            <a:r>
              <a:rPr lang="en-US" sz="5693" u="sng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  <a:hlinkClick r:id="rId14" tooltip="https://github.com/24h247-glitch"/>
              </a:rPr>
              <a:t>ithub Link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75511" y="8546348"/>
            <a:ext cx="4881513" cy="1537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38"/>
              </a:lnSpc>
            </a:pPr>
            <a:r>
              <a:rPr lang="en-US" sz="845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DAGyalrjeNo</dc:identifier>
  <dcterms:modified xsi:type="dcterms:W3CDTF">2011-08-01T06:04:30Z</dcterms:modified>
  <cp:revision>1</cp:revision>
  <dc:title>Creative Portfolio</dc:title>
</cp:coreProperties>
</file>