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L.S.Tharun</a:t>
            </a:r>
            <a:r>
              <a:rPr lang="en-US" sz="2400" dirty="0"/>
              <a:t> Kumar REGISTER NO</a:t>
            </a:r>
            <a:r>
              <a:rPr lang="en-US" sz="2400"/>
              <a:t>:212402448 </a:t>
            </a:r>
            <a:r>
              <a:rPr lang="en-US" sz="2400" dirty="0"/>
              <a:t>NMID:15E39EDF4A30843822A40F004C9A4830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AGURCHAND MANMULL JAIN COLLEGE/ 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400" y="1676399"/>
            <a:ext cx="3819525" cy="34194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A fully functional digital portfolio website.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Clean design with easy navigation.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Successful integration of a contact form with dynamic feedback.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Demonstrates both technical and creative skills.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1" y="1695450"/>
            <a:ext cx="6172200" cy="27241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2400" dirty="0"/>
              <a:t>The digital portfolio effectively showcases </a:t>
            </a:r>
            <a:r>
              <a:rPr lang="en-GB" sz="2400" b="1" dirty="0"/>
              <a:t>skills, goals, and projects</a:t>
            </a:r>
            <a:r>
              <a:rPr lang="en-GB" sz="2400" dirty="0"/>
              <a:t> in a professional and creative way.</a:t>
            </a:r>
            <a:br>
              <a:rPr lang="en-GB" sz="2400" dirty="0"/>
            </a:br>
            <a:r>
              <a:rPr lang="en-GB" sz="2400" dirty="0"/>
              <a:t>It highlights both </a:t>
            </a:r>
            <a:r>
              <a:rPr lang="en-GB" sz="2400" b="1" dirty="0"/>
              <a:t>technical expertise (coding, web development)</a:t>
            </a:r>
            <a:br>
              <a:rPr lang="en-GB" sz="2400" dirty="0"/>
            </a:br>
            <a:r>
              <a:rPr lang="en-GB" sz="2400" dirty="0"/>
              <a:t>This project can be used as a stepping stone for </a:t>
            </a:r>
            <a:r>
              <a:rPr lang="en-GB" sz="2400" b="1" dirty="0"/>
              <a:t>career opportunities and online business ventures</a:t>
            </a:r>
            <a:r>
              <a:rPr lang="en-GB" sz="2400" dirty="0"/>
              <a:t>.</a:t>
            </a:r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3505" y="1695450"/>
            <a:ext cx="5187695" cy="3619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4400" dirty="0"/>
              <a:t>DIGITAL PORTFOLIO USING FRONT END DEVELOPMENT</a:t>
            </a:r>
            <a:endParaRPr sz="4400"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90601" y="1695450"/>
            <a:ext cx="6019800" cy="12382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3200" dirty="0"/>
              <a:t>Creating a professional digital portfolio website to showcase personal information, goals, skills, and projects. The challenge is to design it in a way that is </a:t>
            </a:r>
            <a:r>
              <a:rPr lang="en-GB" sz="3200" b="1" dirty="0"/>
              <a:t>user-friendly, visually appealing, and interactive</a:t>
            </a:r>
            <a:r>
              <a:rPr lang="en-GB" sz="3200" dirty="0"/>
              <a:t>.</a:t>
            </a:r>
            <a:endParaRPr sz="320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9775" y="1695450"/>
            <a:ext cx="6270625" cy="24955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2800" dirty="0"/>
              <a:t>This project is a </a:t>
            </a:r>
            <a:r>
              <a:rPr lang="en-GB" sz="2800" b="1" dirty="0"/>
              <a:t>digital portfolio website</a:t>
            </a:r>
            <a:r>
              <a:rPr lang="en-GB" sz="2800" dirty="0"/>
              <a:t> for </a:t>
            </a:r>
            <a:r>
              <a:rPr lang="en-GB" sz="2800" b="1" dirty="0" err="1"/>
              <a:t>L.S.Tharun</a:t>
            </a:r>
            <a:r>
              <a:rPr lang="en-GB" sz="2800" b="1" dirty="0"/>
              <a:t> Kumar</a:t>
            </a:r>
            <a:r>
              <a:rPr lang="en-GB" sz="2800" dirty="0"/>
              <a:t>, highlighting his skills in </a:t>
            </a:r>
            <a:r>
              <a:rPr lang="en-GB" sz="2800" b="1" dirty="0"/>
              <a:t>Java, C programming, editing, and social media presence</a:t>
            </a:r>
            <a:r>
              <a:rPr lang="en-GB" sz="2800" dirty="0"/>
              <a:t>.</a:t>
            </a:r>
            <a:br>
              <a:rPr lang="en-GB" sz="2800" dirty="0"/>
            </a:br>
            <a:r>
              <a:rPr lang="en-GB" sz="2800" dirty="0"/>
              <a:t>It includes sections like </a:t>
            </a:r>
            <a:r>
              <a:rPr lang="en-GB" sz="2800" i="1" dirty="0"/>
              <a:t>About Me, Goals, Projects, and Contact Form</a:t>
            </a:r>
            <a:r>
              <a:rPr lang="en-GB" sz="2800" dirty="0"/>
              <a:t>. The portfolio also demonstrates </a:t>
            </a:r>
            <a:r>
              <a:rPr lang="en-GB" sz="2800" b="1" dirty="0"/>
              <a:t>affiliate marketing experience</a:t>
            </a:r>
            <a:r>
              <a:rPr lang="en-GB" sz="2800" dirty="0"/>
              <a:t> and web development knowledge.</a:t>
            </a:r>
          </a:p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1" y="1695450"/>
            <a:ext cx="6286500" cy="12763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3200" dirty="0"/>
              <a:t>Recruiters and hiring managers looking for skilled candidates.</a:t>
            </a:r>
          </a:p>
          <a:p>
            <a:r>
              <a:rPr lang="en-GB" sz="3200" dirty="0"/>
              <a:t>Clients seeking developers or collaborators.</a:t>
            </a:r>
          </a:p>
          <a:p>
            <a:r>
              <a:rPr lang="en-GB" sz="3200" dirty="0"/>
              <a:t>Other professionals in the e-commerce and tech space.</a:t>
            </a:r>
          </a:p>
          <a:p>
            <a:r>
              <a:rPr lang="en-GB" sz="3200" dirty="0"/>
              <a:t>General audience interested in personal portfolios.</a:t>
            </a:r>
          </a:p>
          <a:p>
            <a:endParaRPr sz="3200"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1" y="1695450"/>
            <a:ext cx="3962400" cy="23431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IN" sz="2800" b="1" dirty="0"/>
              <a:t>HTML5</a:t>
            </a:r>
            <a:r>
              <a:rPr lang="en-IN" sz="2800" dirty="0"/>
              <a:t> → Website structure.</a:t>
            </a:r>
          </a:p>
          <a:p>
            <a:r>
              <a:rPr lang="en-IN" sz="2800" b="1" dirty="0"/>
              <a:t>CSS3</a:t>
            </a:r>
            <a:r>
              <a:rPr lang="en-IN" sz="2800" dirty="0"/>
              <a:t> → Styling, layout, and responsive design.</a:t>
            </a:r>
          </a:p>
          <a:p>
            <a:r>
              <a:rPr lang="en-IN" sz="2800" b="1" dirty="0"/>
              <a:t>JavaScript</a:t>
            </a:r>
            <a:r>
              <a:rPr lang="en-IN" sz="2800" dirty="0"/>
              <a:t> → Form validation and interactivity.</a:t>
            </a:r>
          </a:p>
          <a:p>
            <a:r>
              <a:rPr lang="en-IN" sz="2800" b="1" dirty="0"/>
              <a:t>Affiliate Marketing Integration (Amazon)</a:t>
            </a:r>
            <a:r>
              <a:rPr lang="en-IN" sz="2800" dirty="0"/>
              <a:t>.</a:t>
            </a:r>
          </a:p>
          <a:p>
            <a:r>
              <a:rPr lang="en-IN" sz="2800" b="1" dirty="0"/>
              <a:t>SEO Optimization techniques</a:t>
            </a:r>
            <a:r>
              <a:rPr lang="en-IN" sz="2800" dirty="0"/>
              <a:t> for better reach.</a:t>
            </a:r>
          </a:p>
          <a:p>
            <a:endParaRPr sz="28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914400" y="1143000"/>
            <a:ext cx="6934200" cy="20574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r>
              <a:rPr lang="en-GB" sz="2800" b="1" dirty="0"/>
              <a:t>Header</a:t>
            </a:r>
            <a:r>
              <a:rPr lang="en-GB" sz="2800" dirty="0"/>
              <a:t> → Title and navigation bar.</a:t>
            </a:r>
          </a:p>
          <a:p>
            <a:r>
              <a:rPr lang="en-GB" sz="2800" b="1" dirty="0"/>
              <a:t>About Me</a:t>
            </a:r>
            <a:r>
              <a:rPr lang="en-GB" sz="2800" dirty="0"/>
              <a:t> → Personal introduction and skills.</a:t>
            </a:r>
          </a:p>
          <a:p>
            <a:r>
              <a:rPr lang="en-GB" sz="2800" b="1" dirty="0"/>
              <a:t>My Goals</a:t>
            </a:r>
            <a:r>
              <a:rPr lang="en-GB" sz="2800" dirty="0"/>
              <a:t> → Career and entrepreneurial aspirations.</a:t>
            </a:r>
          </a:p>
          <a:p>
            <a:r>
              <a:rPr lang="en-GB" sz="2800" b="1" dirty="0"/>
              <a:t>Projects</a:t>
            </a:r>
            <a:r>
              <a:rPr lang="en-GB" sz="2800" dirty="0"/>
              <a:t> → Calculator and Weather App</a:t>
            </a:r>
            <a:r>
              <a:rPr lang="en-GB" sz="2800" b="1" dirty="0"/>
              <a:t> </a:t>
            </a:r>
          </a:p>
          <a:p>
            <a:r>
              <a:rPr lang="en-GB" sz="2800" b="1" dirty="0"/>
              <a:t>Form</a:t>
            </a:r>
            <a:r>
              <a:rPr lang="en-GB" sz="2800" dirty="0"/>
              <a:t> → Allows visitors to send messages.</a:t>
            </a:r>
          </a:p>
          <a:p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67820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altLang="en-US" sz="2800" b="0" dirty="0">
                <a:latin typeface="Arial" panose="020B0604020202020204" pitchFamily="34" charset="0"/>
              </a:rPr>
              <a:t>Smooth navigation bar.</a:t>
            </a:r>
            <a:br>
              <a:rPr lang="en-US" altLang="en-US" sz="2800" b="0" dirty="0">
                <a:latin typeface="Arial" panose="020B0604020202020204" pitchFamily="34" charset="0"/>
              </a:rPr>
            </a:br>
            <a:r>
              <a:rPr lang="en-US" altLang="en-US" sz="2800" b="0" dirty="0">
                <a:latin typeface="Arial" panose="020B0604020202020204" pitchFamily="34" charset="0"/>
              </a:rPr>
              <a:t>Clear sectioned layout (About, Goals, Projects, Contact).</a:t>
            </a:r>
            <a:br>
              <a:rPr lang="en-US" altLang="en-US" sz="2800" b="0" dirty="0">
                <a:latin typeface="Arial" panose="020B0604020202020204" pitchFamily="34" charset="0"/>
              </a:rPr>
            </a:br>
            <a:r>
              <a:rPr lang="en-US" altLang="en-US" sz="2800" b="0" dirty="0">
                <a:latin typeface="Arial" panose="020B0604020202020204" pitchFamily="34" charset="0"/>
              </a:rPr>
              <a:t>Contact form with JavaScript confirmation.</a:t>
            </a:r>
            <a:br>
              <a:rPr lang="en-US" altLang="en-US" sz="2800" b="0" dirty="0">
                <a:latin typeface="Arial" panose="020B0604020202020204" pitchFamily="34" charset="0"/>
              </a:rPr>
            </a:br>
            <a:r>
              <a:rPr lang="en-US" altLang="en-US" sz="2800" b="0" dirty="0">
                <a:latin typeface="Arial" panose="020B0604020202020204" pitchFamily="34" charset="0"/>
              </a:rPr>
              <a:t>Responsive design for different devices.</a:t>
            </a:r>
            <a:br>
              <a:rPr lang="en-US" altLang="en-US" b="0" dirty="0">
                <a:latin typeface="Arial" panose="020B0604020202020204" pitchFamily="34" charset="0"/>
              </a:rPr>
            </a:br>
            <a:br>
              <a:rPr lang="en-US" altLang="en-US" b="0" dirty="0"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351</TotalTime>
  <Words>418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  Smooth navigation bar. Clear sectioned layout (About, Goals, Projects, Contact). Contact form with JavaScript confirmation. Responsive design for different devices.  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26</cp:revision>
  <dcterms:created xsi:type="dcterms:W3CDTF">2024-03-29T15:07:22Z</dcterms:created>
  <dcterms:modified xsi:type="dcterms:W3CDTF">2025-09-18T11:04:17Z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