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814aa908e9659cf_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g3814aa908e9659cf_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3814aa908e9659cf_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08-Sep-25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IN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819400" y="2798300"/>
            <a:ext cx="61359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STUDENT NAME: R.Santhakumar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REGISTER NO AND NMID: 24H305  NM:asunm1301212402422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DEPARTMENT:   BCA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COLLEGE:   AGURCHAND  MANMULL  JAIN COLLEGE</a:t>
            </a:r>
            <a:endParaRPr b="1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u="sng"/>
              <a:t>           </a:t>
            </a:r>
            <a:endParaRPr b="1" u="sng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2"/>
          <p:cNvSpPr txBox="1"/>
          <p:nvPr>
            <p:ph type="title"/>
          </p:nvPr>
        </p:nvSpPr>
        <p:spPr>
          <a:xfrm>
            <a:off x="228600" y="0"/>
            <a:ext cx="10668000" cy="85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br>
              <a:rPr lang="en-IN"/>
            </a:br>
            <a:br>
              <a:rPr lang="en-IN"/>
            </a:br>
            <a:r>
              <a:rPr lang="en-IN" sz="240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br>
              <a:rPr lang="en-IN"/>
            </a:br>
            <a:endParaRPr/>
          </a:p>
        </p:txBody>
      </p:sp>
      <p:sp>
        <p:nvSpPr>
          <p:cNvPr id="43" name="Google Shape;43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Google Shape;44;p2"/>
          <p:cNvSpPr txBox="1"/>
          <p:nvPr/>
        </p:nvSpPr>
        <p:spPr>
          <a:xfrm>
            <a:off x="-6102" y="272428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type="ctrTitle"/>
          </p:nvPr>
        </p:nvSpPr>
        <p:spPr>
          <a:xfrm>
            <a:off x="3195574" y="2067305"/>
            <a:ext cx="5800800" cy="4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GitHub link:</a:t>
            </a:r>
            <a:endParaRPr/>
          </a:p>
        </p:txBody>
      </p:sp>
      <p:sp>
        <p:nvSpPr>
          <p:cNvPr id="51" name="Google Shape;51;p3"/>
          <p:cNvSpPr txBox="1"/>
          <p:nvPr>
            <p:ph idx="4" type="subTitle"/>
          </p:nvPr>
        </p:nvSpPr>
        <p:spPr>
          <a:xfrm>
            <a:off x="1828800" y="3840480"/>
            <a:ext cx="85344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461362" y="3000916"/>
            <a:ext cx="103638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1440"/>
              <a:buFont typeface="Noto Sans Symbols"/>
              <a:buChar char="►"/>
            </a:pPr>
            <a:r>
              <a:rPr lang="en-IN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GitHub repository:Github profilehttps://github.com/24h342-sudo/myserver.git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 smtClean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092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r>
              <a:rPr lang="en-US" sz="4250" spc="10" dirty="0"/>
              <a:t/>
            </a:r>
            <a:br>
              <a:rPr lang="en-US" sz="4250" spc="10" dirty="0"/>
            </a:br>
            <a:r>
              <a:rPr lang="en-US" sz="4250" spc="10" dirty="0" smtClean="0"/>
              <a:t/>
            </a:r>
            <a:br>
              <a:rPr lang="en-US" sz="4250" spc="10" dirty="0" smtClean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r>
              <a:rPr lang="en-US" sz="4250" spc="-20" dirty="0" smtClean="0"/>
              <a:t/>
            </a:r>
            <a:br>
              <a:rPr lang="en-US" sz="4250" spc="-20" dirty="0" smtClean="0"/>
            </a:br>
            <a:r>
              <a:rPr lang="en-US" sz="4250" spc="-20" dirty="0"/>
              <a:t/>
            </a: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r>
              <a:rPr lang="en-US" sz="2400" spc="5" dirty="0" smtClean="0"/>
              <a:t/>
            </a:r>
            <a:br>
              <a:rPr lang="en-US" sz="2400" spc="5" dirty="0" smtClean="0"/>
            </a:br>
            <a:r>
              <a:rPr lang="en-US" sz="2400" spc="5" dirty="0" smtClean="0"/>
              <a:t>2</a:t>
            </a:r>
            <a:r>
              <a:rPr lang="en-US" sz="2400" spc="5" dirty="0"/>
              <a:t>. Recruiters &amp; Employers – who view the portfolio to evaluate the candidate’s abilities, creativity, and technical expertise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r>
              <a:rPr lang="en-US" sz="2400" spc="5" dirty="0" smtClean="0"/>
              <a:t/>
            </a:r>
            <a:br>
              <a:rPr lang="en-US" sz="2400" spc="5" dirty="0" smtClean="0"/>
            </a:br>
            <a:r>
              <a:rPr lang="en-US" sz="2400" spc="5" dirty="0" smtClean="0"/>
              <a:t>3</a:t>
            </a:r>
            <a:r>
              <a:rPr lang="en-US" sz="2400" spc="5" dirty="0"/>
              <a:t>. Freelancers &amp; Professionals – who present their work to potential clients or collaborators</a:t>
            </a:r>
            <a:r>
              <a:rPr lang="en-US" sz="2400" spc="5" dirty="0" smtClean="0"/>
              <a:t>.</a:t>
            </a:r>
            <a:br>
              <a:rPr lang="en-US" sz="2400" spc="5" dirty="0" smtClean="0"/>
            </a:br>
            <a:r>
              <a:rPr lang="en-US" sz="2400" spc="5" dirty="0" smtClean="0"/>
              <a:t/>
            </a:r>
            <a:br>
              <a:rPr lang="en-US" sz="2400" spc="5" dirty="0" smtClean="0"/>
            </a:br>
            <a:r>
              <a:rPr lang="en-US" sz="2400" spc="5" dirty="0" smtClean="0"/>
              <a:t>4</a:t>
            </a:r>
            <a:r>
              <a:rPr lang="en-US" sz="2400" spc="5" dirty="0"/>
              <a:t>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r>
              <a:rPr lang="en-US" sz="3200" spc="5" dirty="0" smtClean="0"/>
              <a:t/>
            </a:r>
            <a:br>
              <a:rPr lang="en-US" sz="3200" spc="5" dirty="0" smtClean="0"/>
            </a:br>
            <a:r>
              <a:rPr lang="en-US" sz="3200" spc="5" dirty="0"/>
              <a:t/>
            </a: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itchFamily="2" charset="0"/>
              </a:rPr>
              <a:t>TOOLS:</a:t>
            </a: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>              </a:t>
            </a:r>
            <a:r>
              <a:rPr lang="en-IN" sz="1800" spc="10" dirty="0" smtClean="0"/>
              <a:t>HTML5 </a:t>
            </a:r>
            <a:r>
              <a:rPr lang="en-IN" sz="1800" spc="10" dirty="0"/>
              <a:t>– for structuring the web pages and content</a:t>
            </a:r>
            <a:r>
              <a:rPr lang="en-IN" sz="1800" spc="10" dirty="0" smtClean="0"/>
              <a:t>.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CSS3 </a:t>
            </a:r>
            <a:r>
              <a:rPr lang="en-IN" sz="1800" spc="10" dirty="0"/>
              <a:t>– for styling, layout design, and responsiveness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JavaScript </a:t>
            </a:r>
            <a:r>
              <a:rPr lang="en-IN" sz="1800" spc="10" dirty="0"/>
              <a:t>– for adding interactivity and dynamic features</a:t>
            </a:r>
            <a:r>
              <a:rPr lang="en-IN" sz="1800" spc="10" dirty="0" smtClean="0"/>
              <a:t>.</a:t>
            </a:r>
            <a:br>
              <a:rPr lang="en-IN" sz="1800" spc="10" dirty="0" smtClean="0"/>
            </a:br>
            <a:r>
              <a:rPr lang="en-IN" sz="1800" spc="10" dirty="0"/>
              <a:t> </a:t>
            </a:r>
            <a:r>
              <a:rPr lang="en-IN" sz="1800" spc="10" dirty="0" smtClean="0"/>
              <a:t>                           Code </a:t>
            </a:r>
            <a:r>
              <a:rPr lang="en-IN" sz="1800" spc="10" dirty="0"/>
              <a:t>Editor (VS Code / Sublime Text) – for writing and managing </a:t>
            </a:r>
            <a:r>
              <a:rPr lang="en-IN" sz="1800" spc="10" dirty="0" smtClean="0"/>
              <a:t>code.    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 Version </a:t>
            </a:r>
            <a:r>
              <a:rPr lang="en-IN" sz="1800" spc="10" dirty="0"/>
              <a:t>Control (</a:t>
            </a:r>
            <a:r>
              <a:rPr lang="en-IN" sz="1800" spc="10" dirty="0" smtClean="0"/>
              <a:t>Git) </a:t>
            </a:r>
            <a:r>
              <a:rPr lang="en-IN" sz="1800" spc="10" dirty="0"/>
              <a:t>– for managing code versions </a:t>
            </a:r>
            <a:r>
              <a:rPr lang="en-IN" sz="1800" spc="10" dirty="0" smtClean="0"/>
              <a:t>and hosting </a:t>
            </a:r>
            <a:r>
              <a:rPr lang="en-IN" sz="1800" spc="10" dirty="0"/>
              <a:t>the portfolio online.</a:t>
            </a: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 smtClean="0">
                <a:latin typeface="Calisto MT" pitchFamily="18" charset="0"/>
              </a:rPr>
              <a:t>                 </a:t>
            </a:r>
            <a:r>
              <a:rPr lang="en-IN" sz="1800" spc="10" dirty="0" smtClean="0">
                <a:latin typeface="Calisto MT" pitchFamily="18" charset="0"/>
              </a:rPr>
              <a:t>Responsive </a:t>
            </a:r>
            <a:r>
              <a:rPr lang="en-IN" sz="1800" spc="10" dirty="0">
                <a:latin typeface="Calisto MT" pitchFamily="18" charset="0"/>
              </a:rPr>
              <a:t>Web </a:t>
            </a:r>
            <a:r>
              <a:rPr lang="en-IN" sz="1800" spc="10" dirty="0" smtClean="0">
                <a:latin typeface="Calisto MT" pitchFamily="18" charset="0"/>
              </a:rPr>
              <a:t>Design– </a:t>
            </a:r>
            <a:r>
              <a:rPr lang="en-IN" sz="1800" spc="10" dirty="0">
                <a:latin typeface="Calisto MT" pitchFamily="18" charset="0"/>
              </a:rPr>
              <a:t>to ensure compatibility across devices (desktop, tablet, mobile</a:t>
            </a:r>
            <a:r>
              <a:rPr lang="en-IN" sz="1800" spc="10" dirty="0" smtClean="0">
                <a:latin typeface="Calisto MT" pitchFamily="18" charset="0"/>
              </a:rPr>
              <a:t>).</a:t>
            </a:r>
            <a:br>
              <a:rPr lang="en-IN" sz="1800" spc="10" dirty="0" smtClean="0">
                <a:latin typeface="Calisto MT" pitchFamily="18" charset="0"/>
              </a:rPr>
            </a:br>
            <a:r>
              <a:rPr lang="en-IN" sz="1800" spc="10" dirty="0" smtClean="0">
                <a:latin typeface="Calisto MT" pitchFamily="18" charset="0"/>
              </a:rPr>
              <a:t>                                 </a:t>
            </a:r>
            <a:r>
              <a:rPr lang="en-IN" sz="1800" spc="10" dirty="0" err="1" smtClean="0">
                <a:latin typeface="Calisto MT" pitchFamily="18" charset="0"/>
              </a:rPr>
              <a:t>Flexbox</a:t>
            </a:r>
            <a:r>
              <a:rPr lang="en-IN" sz="1800" spc="10" dirty="0" smtClean="0">
                <a:latin typeface="Calisto MT" pitchFamily="18" charset="0"/>
              </a:rPr>
              <a:t> </a:t>
            </a:r>
            <a:r>
              <a:rPr lang="en-IN" sz="1800" spc="10" dirty="0">
                <a:latin typeface="Calisto MT" pitchFamily="18" charset="0"/>
              </a:rPr>
              <a:t>and Grid Layouts – for modern, flexible page structuring</a:t>
            </a:r>
            <a:r>
              <a:rPr lang="en-IN" sz="1800" spc="10" dirty="0" smtClean="0">
                <a:latin typeface="Calisto MT" pitchFamily="18" charset="0"/>
              </a:rPr>
              <a:t>.</a:t>
            </a:r>
            <a:br>
              <a:rPr lang="en-IN" sz="1800" spc="10" dirty="0" smtClean="0">
                <a:latin typeface="Calisto MT" pitchFamily="18" charset="0"/>
              </a:rPr>
            </a:br>
            <a:r>
              <a:rPr lang="en-IN" sz="1800" spc="10" dirty="0" smtClean="0">
                <a:latin typeface="Calisto MT" pitchFamily="18" charset="0"/>
              </a:rPr>
              <a:t>                                 DOM </a:t>
            </a:r>
            <a:r>
              <a:rPr lang="en-IN" sz="1800" spc="10" dirty="0">
                <a:latin typeface="Calisto MT" pitchFamily="18" charset="0"/>
              </a:rPr>
              <a:t>Manipulation with JavaScript – to make the site interactive</a:t>
            </a:r>
            <a:r>
              <a:rPr lang="en-IN" sz="1800" spc="10" dirty="0" smtClean="0">
                <a:latin typeface="Calisto MT" pitchFamily="18" charset="0"/>
              </a:rPr>
              <a:t>.</a:t>
            </a:r>
            <a:br>
              <a:rPr lang="en-IN" sz="1800" spc="10" dirty="0" smtClean="0">
                <a:latin typeface="Calisto MT" pitchFamily="18" charset="0"/>
              </a:rPr>
            </a:br>
            <a:r>
              <a:rPr lang="en-IN" sz="1800" spc="10" dirty="0" smtClean="0">
                <a:latin typeface="Calisto MT" pitchFamily="18" charset="0"/>
              </a:rPr>
              <a:t>                                 Form </a:t>
            </a:r>
            <a:r>
              <a:rPr lang="en-IN" sz="1800" spc="10" dirty="0">
                <a:latin typeface="Calisto MT" pitchFamily="18" charset="0"/>
              </a:rPr>
              <a:t>Handling – for creating a functional contact section</a:t>
            </a:r>
            <a:r>
              <a:rPr lang="en-IN" sz="1800" spc="10" dirty="0" smtClean="0">
                <a:latin typeface="Calisto MT" pitchFamily="18" charset="0"/>
              </a:rPr>
              <a:t>.</a:t>
            </a:r>
            <a:br>
              <a:rPr lang="en-IN" sz="1800" spc="10" dirty="0" smtClean="0">
                <a:latin typeface="Calisto MT" pitchFamily="18" charset="0"/>
              </a:rPr>
            </a:br>
            <a:r>
              <a:rPr lang="en-IN" sz="1800" spc="10" dirty="0" smtClean="0">
                <a:latin typeface="Calisto MT" pitchFamily="18" charset="0"/>
              </a:rPr>
              <a:t>                                 Smooth </a:t>
            </a:r>
            <a:r>
              <a:rPr lang="en-IN" sz="1800" spc="10" dirty="0">
                <a:latin typeface="Calisto MT" pitchFamily="18" charset="0"/>
              </a:rPr>
              <a:t>Navigation &amp; Animations – to improve user experience and engagement.</a:t>
            </a: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r>
              <a:rPr lang="en-IN" sz="3600" spc="10" dirty="0"/>
              <a:t/>
            </a:r>
            <a:br>
              <a:rPr lang="en-IN" sz="3600" spc="10" dirty="0"/>
            </a:br>
            <a:r>
              <a:rPr lang="en-IN" sz="3600" spc="10" dirty="0" smtClean="0"/>
              <a:t/>
            </a:r>
            <a:br>
              <a:rPr lang="en-IN" sz="3600" spc="10" dirty="0" smtClean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</a:t>
            </a:r>
            <a:r>
              <a:rPr lang="en-IN" sz="4000" b="1" spc="15" dirty="0" smtClean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/>
                <a:cs typeface="Trebuchet MS"/>
              </a:rPr>
              <a:t>POTFOLIO:</a:t>
            </a:r>
            <a:endParaRPr lang="en-US" sz="32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Home </a:t>
            </a:r>
            <a:r>
              <a:rPr lang="en-US" sz="2000" dirty="0">
                <a:latin typeface="Trebuchet MS"/>
                <a:cs typeface="Trebuchet MS"/>
              </a:rPr>
              <a:t>– introduction with name, tagline, and banner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About </a:t>
            </a:r>
            <a:r>
              <a:rPr lang="en-US" sz="2000" dirty="0">
                <a:latin typeface="Trebuchet MS"/>
                <a:cs typeface="Trebuchet MS"/>
              </a:rPr>
              <a:t>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Projects </a:t>
            </a:r>
            <a:r>
              <a:rPr lang="en-US" sz="2000" dirty="0">
                <a:latin typeface="Trebuchet MS"/>
                <a:cs typeface="Trebuchet MS"/>
              </a:rPr>
              <a:t>– sample projects in a grid layout with descriptions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Contact </a:t>
            </a:r>
            <a:r>
              <a:rPr lang="en-US" sz="2000" dirty="0">
                <a:latin typeface="Trebuchet MS"/>
                <a:cs typeface="Trebuchet MS"/>
              </a:rPr>
              <a:t>– form and social media links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Footer </a:t>
            </a:r>
            <a:r>
              <a:rPr lang="en-US" sz="2000" dirty="0">
                <a:latin typeface="Trebuchet MS"/>
                <a:cs typeface="Trebuchet MS"/>
              </a:rPr>
              <a:t>– copyright and quick links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 smtClean="0">
                <a:latin typeface="Trebuchet MS"/>
                <a:cs typeface="Trebuchet MS"/>
              </a:rPr>
              <a:t>LAYOUT STYLE</a:t>
            </a:r>
            <a:r>
              <a:rPr lang="en-US" sz="2000" dirty="0" smtClean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Grid </a:t>
            </a:r>
            <a:r>
              <a:rPr lang="en-US" sz="2000" dirty="0">
                <a:latin typeface="Trebuchet MS"/>
                <a:cs typeface="Trebuchet MS"/>
              </a:rPr>
              <a:t>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</a:t>
            </a:r>
            <a:r>
              <a:rPr lang="en-US" sz="2000" dirty="0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Consistent </a:t>
            </a:r>
            <a:r>
              <a:rPr lang="en-US" sz="2000" dirty="0">
                <a:latin typeface="Trebuchet MS"/>
                <a:cs typeface="Trebuchet MS"/>
              </a:rPr>
              <a:t>color scheme (2–3 main colors for branding</a:t>
            </a:r>
            <a:r>
              <a:rPr lang="en-US" sz="2000" dirty="0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Readable </a:t>
            </a:r>
            <a:r>
              <a:rPr lang="en-US" sz="2000" dirty="0">
                <a:latin typeface="Trebuchet MS"/>
                <a:cs typeface="Trebuchet MS"/>
              </a:rPr>
              <a:t>typography with hierarchy (headings, subheadings, body text</a:t>
            </a:r>
            <a:r>
              <a:rPr lang="en-US" sz="2000" dirty="0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 smtClean="0">
                <a:latin typeface="Trebuchet MS"/>
                <a:cs typeface="Trebuchet MS"/>
              </a:rPr>
              <a:t>Interactive </a:t>
            </a:r>
            <a:r>
              <a:rPr lang="en-US" sz="2000" dirty="0">
                <a:latin typeface="Trebuchet MS"/>
                <a:cs typeface="Trebuchet MS"/>
              </a:rPr>
              <a:t>elements (hover effects, smooth scrolling, animations).</a:t>
            </a:r>
            <a:endParaRPr lang="en-US" sz="20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sz="2400" dirty="0"/>
              <a:t>Responsive Design – Works smoothly on desktop, tablet, and mobile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Navigation </a:t>
            </a:r>
            <a:r>
              <a:rPr lang="en-IN" sz="2400" dirty="0"/>
              <a:t>Bar – Easy movement between Home, About, Skills, Projects, and Contact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Interactive </a:t>
            </a:r>
            <a:r>
              <a:rPr lang="en-IN" sz="2400" dirty="0"/>
              <a:t>UI – Hover effects, smooth scrolling, and animations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Skills </a:t>
            </a:r>
            <a:r>
              <a:rPr lang="en-IN" sz="2400" dirty="0"/>
              <a:t>Section – Visual display of coding and technical skills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Projects </a:t>
            </a:r>
            <a:r>
              <a:rPr lang="en-IN" sz="2400" dirty="0"/>
              <a:t>Showcase – Grid layout with descriptions and links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Contact </a:t>
            </a:r>
            <a:r>
              <a:rPr lang="en-IN" sz="2400" dirty="0"/>
              <a:t>Form – Allows users to send queries directly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Social </a:t>
            </a:r>
            <a:r>
              <a:rPr lang="en-IN" sz="2400" dirty="0"/>
              <a:t>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</a:t>
            </a:r>
            <a:r>
              <a:rPr lang="en-IN" sz="2400" dirty="0" smtClean="0"/>
              <a:t>.</a:t>
            </a:r>
            <a:br>
              <a:rPr lang="en-IN" sz="2400" dirty="0" smtClean="0"/>
            </a:br>
            <a:r>
              <a:rPr lang="en-IN" sz="2400" dirty="0" smtClean="0"/>
              <a:t>Clean </a:t>
            </a:r>
            <a:r>
              <a:rPr lang="en-IN" sz="2400" dirty="0"/>
              <a:t>Layout – Simple, modern, and user-friendly design.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