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753600" cy="7315200"/>
  <p:notesSz cx="6858000" cy="9144000"/>
  <p:embeddedFontLst>
    <p:embeddedFont>
      <p:font typeface="Century Gothic Paneuropean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17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sv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sv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 /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11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33834" y="4609235"/>
            <a:ext cx="1488505" cy="833900"/>
            <a:chOff x="0" y="0"/>
            <a:chExt cx="1984673" cy="1111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97964" cy="1111885"/>
            </a:xfrm>
            <a:custGeom>
              <a:avLst/>
              <a:gdLst/>
              <a:ahLst/>
              <a:cxnLst/>
              <a:rect l="l" t="t" r="r" b="b"/>
              <a:pathLst>
                <a:path w="1997964" h="1111885">
                  <a:moveTo>
                    <a:pt x="1431163" y="1111885"/>
                  </a:moveTo>
                  <a:cubicBezTo>
                    <a:pt x="1451102" y="1111885"/>
                    <a:pt x="1464437" y="1105154"/>
                    <a:pt x="1471168" y="1098550"/>
                  </a:cubicBezTo>
                  <a:cubicBezTo>
                    <a:pt x="1471168" y="1091819"/>
                    <a:pt x="1477772" y="1091819"/>
                    <a:pt x="1477772" y="1091819"/>
                  </a:cubicBezTo>
                  <a:lnTo>
                    <a:pt x="1984629" y="584835"/>
                  </a:lnTo>
                  <a:cubicBezTo>
                    <a:pt x="1997964" y="571500"/>
                    <a:pt x="1997964" y="544957"/>
                    <a:pt x="1984629" y="524891"/>
                  </a:cubicBezTo>
                  <a:lnTo>
                    <a:pt x="1477772" y="24511"/>
                  </a:lnTo>
                  <a:cubicBezTo>
                    <a:pt x="1477772" y="17780"/>
                    <a:pt x="1471168" y="17780"/>
                    <a:pt x="1471168" y="17780"/>
                  </a:cubicBezTo>
                  <a:cubicBezTo>
                    <a:pt x="1464564" y="11176"/>
                    <a:pt x="1451229" y="4572"/>
                    <a:pt x="1431163" y="4572"/>
                  </a:cubicBezTo>
                  <a:lnTo>
                    <a:pt x="4445" y="0"/>
                  </a:lnTo>
                  <a:cubicBezTo>
                    <a:pt x="2921" y="370205"/>
                    <a:pt x="1524" y="740664"/>
                    <a:pt x="0" y="1110869"/>
                  </a:cubicBezTo>
                  <a:lnTo>
                    <a:pt x="1431163" y="1111885"/>
                  </a:ln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4479" y="4159410"/>
            <a:ext cx="6857601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 NAME: </a:t>
            </a:r>
            <a:r>
              <a:rPr lang="en-US" sz="1920" dirty="0" err="1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Monisha.D</a:t>
            </a:r>
            <a:endParaRPr lang="en-US" sz="1920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2304"/>
              </a:lnSpc>
            </a:pP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REGISTER NO: 24H315</a:t>
            </a:r>
          </a:p>
          <a:p>
            <a:pPr>
              <a:lnSpc>
                <a:spcPts val="2304"/>
              </a:lnSpc>
            </a:pP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NM ID:007E6F1FFD5A752B89F43DF97BDA6FCC</a:t>
            </a:r>
          </a:p>
          <a:p>
            <a:pPr algn="l">
              <a:lnSpc>
                <a:spcPts val="2304"/>
              </a:lnSpc>
            </a:pP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DEPARTMENT: BCA</a:t>
            </a:r>
          </a:p>
          <a:p>
            <a:pPr algn="l">
              <a:lnSpc>
                <a:spcPts val="2304"/>
              </a:lnSpc>
            </a:pP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COLLEGE/UNIVERSITY: Am </a:t>
            </a:r>
            <a:r>
              <a:rPr lang="en-US" sz="1920" dirty="0" err="1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jain</a:t>
            </a:r>
            <a:r>
              <a:rPr lang="en-US" sz="1920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college</a:t>
            </a:r>
          </a:p>
          <a:p>
            <a:pPr algn="l">
              <a:lnSpc>
                <a:spcPts val="2304"/>
              </a:lnSpc>
            </a:pPr>
            <a:endParaRPr lang="en-US" sz="1920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752600" y="1344000"/>
            <a:ext cx="7268352" cy="2440442"/>
            <a:chOff x="-303827" y="-35745"/>
            <a:chExt cx="9691135" cy="3253922"/>
          </a:xfrm>
        </p:grpSpPr>
        <p:sp>
          <p:nvSpPr>
            <p:cNvPr id="11" name="Freeform 11"/>
            <p:cNvSpPr/>
            <p:nvPr/>
          </p:nvSpPr>
          <p:spPr>
            <a:xfrm>
              <a:off x="-303827" y="-35745"/>
              <a:ext cx="9387308" cy="3218177"/>
            </a:xfrm>
            <a:custGeom>
              <a:avLst/>
              <a:gdLst/>
              <a:ahLst/>
              <a:cxnLst/>
              <a:rect l="l" t="t" r="r" b="b"/>
              <a:pathLst>
                <a:path w="9387308" h="3218177">
                  <a:moveTo>
                    <a:pt x="0" y="0"/>
                  </a:moveTo>
                  <a:lnTo>
                    <a:pt x="9387308" y="0"/>
                  </a:lnTo>
                  <a:lnTo>
                    <a:pt x="9387308" y="3218177"/>
                  </a:lnTo>
                  <a:lnTo>
                    <a:pt x="0" y="32181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9387308" cy="322770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911"/>
                </a:lnSpc>
              </a:pPr>
              <a:r>
                <a:rPr lang="en-US" sz="5759" dirty="0">
                  <a:solidFill>
                    <a:srgbClr val="262626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Digital portfolio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 Link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GitHub </a:t>
            </a:r>
            <a:r>
              <a:rPr lang="en-US" sz="1920" dirty="0" err="1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Repository:https</a:t>
            </a: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://24h315-spec.github.io/my-server/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33834" y="4609235"/>
            <a:ext cx="1488505" cy="833900"/>
            <a:chOff x="0" y="0"/>
            <a:chExt cx="1984673" cy="1111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97964" cy="1111885"/>
            </a:xfrm>
            <a:custGeom>
              <a:avLst/>
              <a:gdLst/>
              <a:ahLst/>
              <a:cxnLst/>
              <a:rect l="l" t="t" r="r" b="b"/>
              <a:pathLst>
                <a:path w="1997964" h="1111885">
                  <a:moveTo>
                    <a:pt x="1431163" y="1111885"/>
                  </a:moveTo>
                  <a:cubicBezTo>
                    <a:pt x="1451102" y="1111885"/>
                    <a:pt x="1464437" y="1105154"/>
                    <a:pt x="1471168" y="1098550"/>
                  </a:cubicBezTo>
                  <a:cubicBezTo>
                    <a:pt x="1471168" y="1091819"/>
                    <a:pt x="1477772" y="1091819"/>
                    <a:pt x="1477772" y="1091819"/>
                  </a:cubicBezTo>
                  <a:lnTo>
                    <a:pt x="1984629" y="584835"/>
                  </a:lnTo>
                  <a:cubicBezTo>
                    <a:pt x="1997964" y="571500"/>
                    <a:pt x="1997964" y="544957"/>
                    <a:pt x="1984629" y="524891"/>
                  </a:cubicBezTo>
                  <a:lnTo>
                    <a:pt x="1477772" y="24511"/>
                  </a:lnTo>
                  <a:cubicBezTo>
                    <a:pt x="1477772" y="17780"/>
                    <a:pt x="1471168" y="17780"/>
                    <a:pt x="1471168" y="17780"/>
                  </a:cubicBezTo>
                  <a:cubicBezTo>
                    <a:pt x="1464564" y="11176"/>
                    <a:pt x="1451229" y="4572"/>
                    <a:pt x="1431163" y="4572"/>
                  </a:cubicBezTo>
                  <a:lnTo>
                    <a:pt x="4445" y="0"/>
                  </a:lnTo>
                  <a:cubicBezTo>
                    <a:pt x="2921" y="370205"/>
                    <a:pt x="1524" y="740664"/>
                    <a:pt x="0" y="1110869"/>
                  </a:cubicBezTo>
                  <a:lnTo>
                    <a:pt x="1431163" y="1111885"/>
                  </a:lnTo>
                  <a:close/>
                </a:path>
              </a:pathLst>
            </a:custGeom>
            <a:solidFill>
              <a:srgbClr val="A5301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071910" y="105187"/>
            <a:ext cx="7040481" cy="1988971"/>
            <a:chOff x="0" y="0"/>
            <a:chExt cx="9387308" cy="26519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87308" cy="2651961"/>
            </a:xfrm>
            <a:custGeom>
              <a:avLst/>
              <a:gdLst/>
              <a:ahLst/>
              <a:cxnLst/>
              <a:rect l="l" t="t" r="r" b="b"/>
              <a:pathLst>
                <a:path w="9387308" h="2651961">
                  <a:moveTo>
                    <a:pt x="0" y="0"/>
                  </a:moveTo>
                  <a:lnTo>
                    <a:pt x="9387308" y="0"/>
                  </a:lnTo>
                  <a:lnTo>
                    <a:pt x="9387308" y="2651961"/>
                  </a:lnTo>
                  <a:lnTo>
                    <a:pt x="0" y="2651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9387308" cy="2661486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911"/>
                </a:lnSpc>
              </a:pPr>
              <a:r>
                <a:rPr lang="en-US" sz="5759">
                  <a:solidFill>
                    <a:srgbClr val="262626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AGENDA</a:t>
              </a:r>
            </a:p>
            <a:p>
              <a:pPr algn="l">
                <a:lnSpc>
                  <a:spcPts val="6911"/>
                </a:lnSpc>
              </a:pPr>
              <a:endParaRPr lang="en-US" sz="5759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63350" y="1298388"/>
            <a:ext cx="6857601" cy="4953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1"/>
              </a:lnSpc>
            </a:pPr>
            <a:endParaRPr dirty="0"/>
          </a:p>
          <a:p>
            <a:pPr algn="l">
              <a:lnSpc>
                <a:spcPts val="1791"/>
              </a:lnSpc>
            </a:pPr>
            <a:endParaRPr dirty="0"/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1.Problem Statement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2.Project Overview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3.End Users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Tools and Technologies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Portfolio design and Layout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Features and Functionality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7.Results and Screenshots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8.Conclusion</a:t>
            </a:r>
          </a:p>
          <a:p>
            <a:pPr algn="l">
              <a:lnSpc>
                <a:spcPts val="1791"/>
              </a:lnSpc>
            </a:pPr>
            <a:endParaRPr lang="en-US" sz="1493" dirty="0">
              <a:solidFill>
                <a:srgbClr val="595959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1791"/>
              </a:lnSpc>
            </a:pPr>
            <a:r>
              <a:rPr lang="en-US" sz="1493" dirty="0">
                <a:solidFill>
                  <a:srgbClr val="59595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9.Github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End Users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Recruiters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Hiring Managers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College Faculty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Tools &amp; Technologies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147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HTML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CSS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JavaScript (optional future expansion)</a:t>
            </a:r>
          </a:p>
          <a:p>
            <a:pPr marL="247091" lvl="1" indent="-123546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Email form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 dirty="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Portfolio Design &amp; Layouts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Clean and modern UI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Navigation bar with smooth access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Sections: About, Skills, Certificates, Contact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Features &amp; Functionality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Personal information section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Skills and certificates showcase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Contact form (mail integration)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243840"/>
            <a:ext cx="2113280" cy="7081203"/>
          </a:xfrm>
          <a:custGeom>
            <a:avLst/>
            <a:gdLst/>
            <a:ahLst/>
            <a:cxnLst/>
            <a:rect l="l" t="t" r="r" b="b"/>
            <a:pathLst>
              <a:path w="2113280" h="7081203">
                <a:moveTo>
                  <a:pt x="0" y="0"/>
                </a:moveTo>
                <a:lnTo>
                  <a:pt x="2113280" y="0"/>
                </a:lnTo>
                <a:lnTo>
                  <a:pt x="2113280" y="7081203"/>
                </a:lnTo>
                <a:lnTo>
                  <a:pt x="0" y="708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782" y="304"/>
            <a:ext cx="2082423" cy="7309833"/>
          </a:xfrm>
          <a:custGeom>
            <a:avLst/>
            <a:gdLst/>
            <a:ahLst/>
            <a:cxnLst/>
            <a:rect l="l" t="t" r="r" b="b"/>
            <a:pathLst>
              <a:path w="2082423" h="7309833">
                <a:moveTo>
                  <a:pt x="0" y="0"/>
                </a:moveTo>
                <a:lnTo>
                  <a:pt x="2082424" y="0"/>
                </a:lnTo>
                <a:lnTo>
                  <a:pt x="2082424" y="7309833"/>
                </a:lnTo>
                <a:lnTo>
                  <a:pt x="0" y="73098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195072" cy="7315200"/>
            <a:chOff x="0" y="0"/>
            <a:chExt cx="260096" cy="9753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096" cy="9753600"/>
            </a:xfrm>
            <a:custGeom>
              <a:avLst/>
              <a:gdLst/>
              <a:ahLst/>
              <a:cxnLst/>
              <a:rect l="l" t="t" r="r" b="b"/>
              <a:pathLst>
                <a:path w="260096" h="9753600">
                  <a:moveTo>
                    <a:pt x="0" y="0"/>
                  </a:moveTo>
                  <a:lnTo>
                    <a:pt x="260096" y="0"/>
                  </a:lnTo>
                  <a:lnTo>
                    <a:pt x="260096" y="9753600"/>
                  </a:lnTo>
                  <a:lnTo>
                    <a:pt x="0" y="9753600"/>
                  </a:lnTo>
                  <a:close/>
                </a:path>
              </a:pathLst>
            </a:custGeom>
            <a:solidFill>
              <a:srgbClr val="766F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2" y="758607"/>
            <a:ext cx="1448913" cy="541872"/>
            <a:chOff x="0" y="0"/>
            <a:chExt cx="1931884" cy="7224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86" cy="722376"/>
            </a:xfrm>
            <a:custGeom>
              <a:avLst/>
              <a:gdLst/>
              <a:ahLst/>
              <a:cxnLst/>
              <a:rect l="l" t="t" r="r" b="b"/>
              <a:pathLst>
                <a:path w="1945386" h="722376">
                  <a:moveTo>
                    <a:pt x="1931924" y="383413"/>
                  </a:moveTo>
                  <a:lnTo>
                    <a:pt x="1606296" y="708914"/>
                  </a:lnTo>
                  <a:cubicBezTo>
                    <a:pt x="1604137" y="711200"/>
                    <a:pt x="1601470" y="713486"/>
                    <a:pt x="1599184" y="715645"/>
                  </a:cubicBezTo>
                  <a:cubicBezTo>
                    <a:pt x="1592580" y="722376"/>
                    <a:pt x="1585722" y="722376"/>
                    <a:pt x="1578864" y="722376"/>
                  </a:cubicBezTo>
                  <a:lnTo>
                    <a:pt x="1449832" y="722376"/>
                  </a:lnTo>
                  <a:lnTo>
                    <a:pt x="0" y="718058"/>
                  </a:lnTo>
                  <a:lnTo>
                    <a:pt x="0" y="0"/>
                  </a:lnTo>
                  <a:lnTo>
                    <a:pt x="1449832" y="3429"/>
                  </a:lnTo>
                  <a:lnTo>
                    <a:pt x="1578864" y="3429"/>
                  </a:lnTo>
                  <a:cubicBezTo>
                    <a:pt x="1585722" y="3429"/>
                    <a:pt x="1592580" y="10160"/>
                    <a:pt x="1599184" y="10160"/>
                  </a:cubicBezTo>
                  <a:cubicBezTo>
                    <a:pt x="1599184" y="17018"/>
                    <a:pt x="1606296" y="17018"/>
                    <a:pt x="1606296" y="17018"/>
                  </a:cubicBezTo>
                  <a:lnTo>
                    <a:pt x="1931924" y="342519"/>
                  </a:lnTo>
                  <a:cubicBezTo>
                    <a:pt x="1945386" y="356108"/>
                    <a:pt x="1945386" y="369570"/>
                    <a:pt x="1931924" y="383286"/>
                  </a:cubicBezTo>
                  <a:close/>
                </a:path>
              </a:pathLst>
            </a:custGeom>
            <a:solidFill>
              <a:srgbClr val="A5301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166321" y="711437"/>
            <a:ext cx="6845599" cy="127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>
                <a:solidFill>
                  <a:srgbClr val="26262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Results &amp; Screenshots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63349" y="2312035"/>
            <a:ext cx="6848571" cy="3947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portfolio successfully demonstrates skills, certificates, and personal branding.</a:t>
            </a:r>
          </a:p>
          <a:p>
            <a:pPr marL="247091" lvl="1" indent="-123546" algn="l">
              <a:lnSpc>
                <a:spcPts val="2304"/>
              </a:lnSpc>
              <a:buFont typeface="Arial"/>
              <a:buChar char="•"/>
            </a:pPr>
            <a:r>
              <a:rPr lang="en-US" sz="1920">
                <a:solidFill>
                  <a:srgbClr val="4040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(Screenshots of webpage can be inserted here.)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82ACA-9DE5-132D-1EB6-893E74C24452}"/>
              </a:ext>
            </a:extLst>
          </p:cNvPr>
          <p:cNvSpPr txBox="1"/>
          <p:nvPr/>
        </p:nvSpPr>
        <p:spPr>
          <a:xfrm>
            <a:off x="3960507" y="27488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C86F71-BE95-B2BA-966B-EF5C51B38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0" y="3886673"/>
            <a:ext cx="4287487" cy="2522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67779-D924-90A2-ED98-818B07577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74" y="3655220"/>
            <a:ext cx="4471507" cy="2843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</TotalTime>
  <Words>278</Words>
  <Application>Microsoft Office PowerPoint</Application>
  <PresentationFormat>Custom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Portfolio_Project_Presentation.pptx</dc:title>
  <cp:lastModifiedBy>Monisha Dikkaram</cp:lastModifiedBy>
  <cp:revision>5</cp:revision>
  <dcterms:created xsi:type="dcterms:W3CDTF">2006-08-16T00:00:00Z</dcterms:created>
  <dcterms:modified xsi:type="dcterms:W3CDTF">2025-09-19T09:40:56Z</dcterms:modified>
  <dc:identifier>DAGyoli5QAA</dc:identifier>
</cp:coreProperties>
</file>