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753600" cy="7315200"/>
  <p:notesSz cx="6858000" cy="9144000"/>
  <p:embeddedFontLst>
    <p:embeddedFont>
      <p:font typeface="Century Gothic Paneuropean" panose="020B0502020202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5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sv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png" /><Relationship Id="rId5" Type="http://schemas.openxmlformats.org/officeDocument/2006/relationships/image" Target="../media/image3.sv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33834" y="4609235"/>
            <a:ext cx="1488505" cy="833900"/>
            <a:chOff x="0" y="0"/>
            <a:chExt cx="1984673" cy="1111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97964" cy="1111885"/>
            </a:xfrm>
            <a:custGeom>
              <a:avLst/>
              <a:gdLst/>
              <a:ahLst/>
              <a:cxnLst/>
              <a:rect l="l" t="t" r="r" b="b"/>
              <a:pathLst>
                <a:path w="1997964" h="1111885">
                  <a:moveTo>
                    <a:pt x="1431163" y="1111885"/>
                  </a:moveTo>
                  <a:cubicBezTo>
                    <a:pt x="1451102" y="1111885"/>
                    <a:pt x="1464437" y="1105154"/>
                    <a:pt x="1471168" y="1098550"/>
                  </a:cubicBezTo>
                  <a:cubicBezTo>
                    <a:pt x="1471168" y="1091819"/>
                    <a:pt x="1477772" y="1091819"/>
                    <a:pt x="1477772" y="1091819"/>
                  </a:cubicBezTo>
                  <a:lnTo>
                    <a:pt x="1984629" y="584835"/>
                  </a:lnTo>
                  <a:cubicBezTo>
                    <a:pt x="1997964" y="571500"/>
                    <a:pt x="1997964" y="544957"/>
                    <a:pt x="1984629" y="524891"/>
                  </a:cubicBezTo>
                  <a:lnTo>
                    <a:pt x="1477772" y="24511"/>
                  </a:lnTo>
                  <a:cubicBezTo>
                    <a:pt x="1477772" y="17780"/>
                    <a:pt x="1471168" y="17780"/>
                    <a:pt x="1471168" y="17780"/>
                  </a:cubicBezTo>
                  <a:cubicBezTo>
                    <a:pt x="1464564" y="11176"/>
                    <a:pt x="1451229" y="4572"/>
                    <a:pt x="1431163" y="4572"/>
                  </a:cubicBezTo>
                  <a:lnTo>
                    <a:pt x="4445" y="0"/>
                  </a:lnTo>
                  <a:cubicBezTo>
                    <a:pt x="2921" y="370205"/>
                    <a:pt x="1524" y="740664"/>
                    <a:pt x="0" y="1110869"/>
                  </a:cubicBezTo>
                  <a:lnTo>
                    <a:pt x="1431163" y="1111885"/>
                  </a:ln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4479" y="4159410"/>
            <a:ext cx="6857601" cy="172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 NAME: Monisha.D</a:t>
            </a:r>
          </a:p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REGISTER NO: 24H315</a:t>
            </a:r>
          </a:p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NMID:asunm1301212402487</a:t>
            </a:r>
          </a:p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DEPARTMENT: BCA</a:t>
            </a:r>
          </a:p>
          <a:p>
            <a:pPr algn="l">
              <a:lnSpc>
                <a:spcPts val="2304"/>
              </a:lnSpc>
            </a:pPr>
            <a:r>
              <a:rPr lang="en-US" sz="192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COLLEGE/UNIVERSITY: Am jain college</a:t>
            </a:r>
          </a:p>
          <a:p>
            <a:pPr algn="l">
              <a:lnSpc>
                <a:spcPts val="2304"/>
              </a:lnSpc>
            </a:pPr>
            <a:endParaRPr lang="en-US" sz="192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980470" y="1370809"/>
            <a:ext cx="7040481" cy="2413633"/>
            <a:chOff x="0" y="0"/>
            <a:chExt cx="9387308" cy="32181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387308" cy="3218177"/>
            </a:xfrm>
            <a:custGeom>
              <a:avLst/>
              <a:gdLst/>
              <a:ahLst/>
              <a:cxnLst/>
              <a:rect l="l" t="t" r="r" b="b"/>
              <a:pathLst>
                <a:path w="9387308" h="3218177">
                  <a:moveTo>
                    <a:pt x="0" y="0"/>
                  </a:moveTo>
                  <a:lnTo>
                    <a:pt x="9387308" y="0"/>
                  </a:lnTo>
                  <a:lnTo>
                    <a:pt x="9387308" y="3218177"/>
                  </a:lnTo>
                  <a:lnTo>
                    <a:pt x="0" y="32181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9387308" cy="3227702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911"/>
                </a:lnSpc>
              </a:pPr>
              <a:r>
                <a:rPr lang="en-US" sz="5759">
                  <a:solidFill>
                    <a:srgbClr val="262626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Digital portfolio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portfolio helps in personal branding and career opportunities. It acts as a digital resume and showcase of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GitHub Link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GitHub Repository: https://24h315-spec.github.io/my-server/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33834" y="4609235"/>
            <a:ext cx="1488505" cy="833900"/>
            <a:chOff x="0" y="0"/>
            <a:chExt cx="1984673" cy="1111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97964" cy="1111885"/>
            </a:xfrm>
            <a:custGeom>
              <a:avLst/>
              <a:gdLst/>
              <a:ahLst/>
              <a:cxnLst/>
              <a:rect l="l" t="t" r="r" b="b"/>
              <a:pathLst>
                <a:path w="1997964" h="1111885">
                  <a:moveTo>
                    <a:pt x="1431163" y="1111885"/>
                  </a:moveTo>
                  <a:cubicBezTo>
                    <a:pt x="1451102" y="1111885"/>
                    <a:pt x="1464437" y="1105154"/>
                    <a:pt x="1471168" y="1098550"/>
                  </a:cubicBezTo>
                  <a:cubicBezTo>
                    <a:pt x="1471168" y="1091819"/>
                    <a:pt x="1477772" y="1091819"/>
                    <a:pt x="1477772" y="1091819"/>
                  </a:cubicBezTo>
                  <a:lnTo>
                    <a:pt x="1984629" y="584835"/>
                  </a:lnTo>
                  <a:cubicBezTo>
                    <a:pt x="1997964" y="571500"/>
                    <a:pt x="1997964" y="544957"/>
                    <a:pt x="1984629" y="524891"/>
                  </a:cubicBezTo>
                  <a:lnTo>
                    <a:pt x="1477772" y="24511"/>
                  </a:lnTo>
                  <a:cubicBezTo>
                    <a:pt x="1477772" y="17780"/>
                    <a:pt x="1471168" y="17780"/>
                    <a:pt x="1471168" y="17780"/>
                  </a:cubicBezTo>
                  <a:cubicBezTo>
                    <a:pt x="1464564" y="11176"/>
                    <a:pt x="1451229" y="4572"/>
                    <a:pt x="1431163" y="4572"/>
                  </a:cubicBezTo>
                  <a:lnTo>
                    <a:pt x="4445" y="0"/>
                  </a:lnTo>
                  <a:cubicBezTo>
                    <a:pt x="2921" y="370205"/>
                    <a:pt x="1524" y="740664"/>
                    <a:pt x="0" y="1110869"/>
                  </a:cubicBezTo>
                  <a:lnTo>
                    <a:pt x="1431163" y="1111885"/>
                  </a:ln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71910" y="105187"/>
            <a:ext cx="7040481" cy="1988971"/>
            <a:chOff x="0" y="0"/>
            <a:chExt cx="9387308" cy="265196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87308" cy="2651961"/>
            </a:xfrm>
            <a:custGeom>
              <a:avLst/>
              <a:gdLst/>
              <a:ahLst/>
              <a:cxnLst/>
              <a:rect l="l" t="t" r="r" b="b"/>
              <a:pathLst>
                <a:path w="9387308" h="2651961">
                  <a:moveTo>
                    <a:pt x="0" y="0"/>
                  </a:moveTo>
                  <a:lnTo>
                    <a:pt x="9387308" y="0"/>
                  </a:lnTo>
                  <a:lnTo>
                    <a:pt x="9387308" y="2651961"/>
                  </a:lnTo>
                  <a:lnTo>
                    <a:pt x="0" y="2651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9387308" cy="2661486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911"/>
                </a:lnSpc>
              </a:pPr>
              <a:r>
                <a:rPr lang="en-US" sz="5759">
                  <a:solidFill>
                    <a:srgbClr val="262626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AGENDA</a:t>
              </a:r>
            </a:p>
            <a:p>
              <a:pPr algn="l">
                <a:lnSpc>
                  <a:spcPts val="6911"/>
                </a:lnSpc>
              </a:pPr>
              <a:endParaRPr lang="en-US" sz="5759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63350" y="1298388"/>
            <a:ext cx="6857601" cy="4953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1"/>
              </a:lnSpc>
            </a:pPr>
            <a:endParaRPr/>
          </a:p>
          <a:p>
            <a:pPr algn="l">
              <a:lnSpc>
                <a:spcPts val="1791"/>
              </a:lnSpc>
            </a:pPr>
            <a:endParaRPr/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1.Problem Statement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2.Project Overview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3.End Users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Tools and Technologies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Portfolio design and Layout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Features and Functionality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7.Results and Screenshots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8.Conclusion</a:t>
            </a:r>
          </a:p>
          <a:p>
            <a:pPr algn="l">
              <a:lnSpc>
                <a:spcPts val="1791"/>
              </a:lnSpc>
            </a:pPr>
            <a:endParaRPr lang="en-US" sz="1493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9.Github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Many students lack a simple, professional way to showcase their skills, projects, and certificates in one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Project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is a personal portfolio website built with HTML, CSS. It provides details about education, skills, certificates, and contact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End Users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Recruiters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Hiring Managers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College Faculty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Peers &amp; Tech Community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Tools &amp; Technologies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HTML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CSS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JavaScript (optional future expansion)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Email form (mailto)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Hosting platforms like GitHub Pages/Netlify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Portfolio Design &amp; Layouts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Clean and modern UI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Navigation bar with smooth access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Sections: About, Skills, Certificates, Contact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Responsive grid layout for skills and certificates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Features &amp; Functionality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Personal information section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Skills and certificates showcase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Contact form (mail integration)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5414" y="-200674"/>
            <a:ext cx="9731818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Results &amp; Screenshots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portfolio successfully demonstrates skills, certificates, and personal branding.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(Screenshots of webpage can be inserted here.)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4767E2-26F0-6B5B-6135-C1D8BAE500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0" y="3456926"/>
            <a:ext cx="4876800" cy="257049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CBC64A-A127-85EC-F184-E342461ACD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30" y="3062732"/>
            <a:ext cx="5012266" cy="306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280</Words>
  <Application>Microsoft Office PowerPoint</Application>
  <PresentationFormat>Custom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Portfolio_Project_Presentation.pptx</dc:title>
  <cp:lastModifiedBy>sonaliv0809@gmail.com</cp:lastModifiedBy>
  <cp:revision>3</cp:revision>
  <dcterms:created xsi:type="dcterms:W3CDTF">2006-08-16T00:00:00Z</dcterms:created>
  <dcterms:modified xsi:type="dcterms:W3CDTF">2025-09-12T04:30:56Z</dcterms:modified>
  <dc:identifier>DAGyoli5QAA</dc:identifier>
</cp:coreProperties>
</file>