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55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3420035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SONALI.V</a:t>
            </a:r>
          </a:p>
          <a:p>
            <a:r>
              <a:rPr lang="en-US" sz="2400" dirty="0"/>
              <a:t>REGISTER NO AND NMID: asunm1301212402498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APPLICATION</a:t>
            </a:r>
          </a:p>
          <a:p>
            <a:r>
              <a:rPr lang="en-US" sz="2400" dirty="0"/>
              <a:t>COLLEGE: AM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lang="en-IN"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MYPORTFOLIO SUCCESSFULLY DEMONSTRATES MY CODE:</a:t>
            </a:r>
          </a:p>
          <a:p>
            <a:endParaRPr lang="en-IN" sz="24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B7F84FE-76CC-DA02-FB86-BE7EEB013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3462" y="3101371"/>
            <a:ext cx="5353050" cy="27368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9D902D4-5737-CE17-024F-99A54A07C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6512" y="3208093"/>
            <a:ext cx="4343400" cy="26116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09F202-44F0-053D-DC6B-29370FA1B2D6}"/>
              </a:ext>
            </a:extLst>
          </p:cNvPr>
          <p:cNvSpPr txBox="1"/>
          <p:nvPr/>
        </p:nvSpPr>
        <p:spPr>
          <a:xfrm>
            <a:off x="1981200" y="1470114"/>
            <a:ext cx="533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“</a:t>
            </a:r>
            <a:r>
              <a:rPr lang="en-GB" sz="2400" dirty="0">
                <a:solidFill>
                  <a:schemeClr val="accent5">
                    <a:lumMod val="75000"/>
                  </a:schemeClr>
                </a:solidFill>
              </a:rPr>
              <a:t>This portfolio showcases my skills, certifications, and achievements as a student. I am eager to keep learning, improving, and applying my knowledge to future opportunities.”</a:t>
            </a:r>
            <a:endParaRPr lang="en-IN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F3186-558A-375C-2385-642A032CD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477328"/>
          </a:xfrm>
        </p:spPr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 Link:</a:t>
            </a:r>
            <a:br>
              <a:rPr lang="en-US" dirty="0"/>
            </a:br>
            <a:r>
              <a:rPr lang="en-US" dirty="0"/>
              <a:t> </a:t>
            </a:r>
            <a:r>
              <a:rPr lang="en-US" sz="2800" dirty="0"/>
              <a:t>	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	https://github.com/24h322-cmd/Myserver.git</a:t>
            </a:r>
          </a:p>
        </p:txBody>
      </p:sp>
    </p:spTree>
    <p:extLst>
      <p:ext uri="{BB962C8B-B14F-4D97-AF65-F5344CB8AC3E}">
        <p14:creationId xmlns:p14="http://schemas.microsoft.com/office/powerpoint/2010/main" val="1711312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A485C4-6E44-3AB3-DA83-B4742F449B63}"/>
              </a:ext>
            </a:extLst>
          </p:cNvPr>
          <p:cNvSpPr txBox="1"/>
          <p:nvPr/>
        </p:nvSpPr>
        <p:spPr>
          <a:xfrm>
            <a:off x="3950777" y="2123271"/>
            <a:ext cx="40192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INTERACTIVE      </a:t>
            </a:r>
          </a:p>
          <a:p>
            <a:r>
              <a:rPr lang="en-GB" sz="3600" dirty="0">
                <a:solidFill>
                  <a:srgbClr val="7030A0"/>
                </a:solidFill>
              </a:rPr>
              <a:t>DIGITAL  PORTFOLIO</a:t>
            </a:r>
            <a:endParaRPr lang="en-IN" sz="3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4C976-5184-BE87-85BF-A0F59EFEB95F}"/>
              </a:ext>
            </a:extLst>
          </p:cNvPr>
          <p:cNvSpPr txBox="1"/>
          <p:nvPr/>
        </p:nvSpPr>
        <p:spPr>
          <a:xfrm>
            <a:off x="2505075" y="27432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LACK OF PROFESSIONAL WAY TO SHOW THERIR RESUMES THEIR QULIFICATION,CERTIFICATES AND ETC.,.</a:t>
            </a:r>
            <a:endParaRPr lang="en-I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3B79CE9-3955-E40A-AD7C-4F1804A4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8291" y="2254330"/>
            <a:ext cx="7231378" cy="553998"/>
          </a:xfrm>
        </p:spPr>
        <p:txBody>
          <a:bodyPr/>
          <a:lstStyle/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This project contains personal portfolio which contains details of student like their , skills , certificates, contact and etc.,.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9CDD26-C4EE-83DE-0645-907105EF3FA4}"/>
              </a:ext>
            </a:extLst>
          </p:cNvPr>
          <p:cNvSpPr txBox="1"/>
          <p:nvPr/>
        </p:nvSpPr>
        <p:spPr>
          <a:xfrm>
            <a:off x="3124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21A937-0128-2922-57ED-C381557D6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576" y="2192021"/>
            <a:ext cx="8941174" cy="75819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accent3">
                    <a:lumMod val="50000"/>
                  </a:schemeClr>
                </a:solidFill>
              </a:rPr>
              <a:t>Clients , hiring managers , faculty , general peoples , HR’s , general peoples and professional networkers likes LinkedIn and etc.,.</a:t>
            </a:r>
            <a:endParaRPr lang="en-IN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A48BFF-9E80-79A0-C73C-6AF13AF1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577340"/>
            <a:ext cx="2865120" cy="2031325"/>
          </a:xfrm>
        </p:spPr>
        <p:txBody>
          <a:bodyPr/>
          <a:lstStyle/>
          <a:p>
            <a:r>
              <a:rPr lang="en-GB" sz="2400" dirty="0">
                <a:solidFill>
                  <a:srgbClr val="FF0000"/>
                </a:solidFill>
              </a:rPr>
              <a:t>TOOL’s</a:t>
            </a:r>
            <a:r>
              <a:rPr lang="en-GB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HTML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CSS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JAVA SCRIPT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VS CODE(visual studio)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BROWSER(chrome)</a:t>
            </a:r>
          </a:p>
          <a:p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1C8F18-C563-8F00-FDEB-E836722C9DB8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278882" y="1991958"/>
            <a:ext cx="2828476" cy="1969770"/>
          </a:xfrm>
        </p:spPr>
        <p:txBody>
          <a:bodyPr/>
          <a:lstStyle/>
          <a:p>
            <a:r>
              <a:rPr lang="en-GB" sz="2000" dirty="0">
                <a:solidFill>
                  <a:schemeClr val="tx2"/>
                </a:solidFill>
              </a:rPr>
              <a:t>TECHNIQUES</a:t>
            </a:r>
            <a:r>
              <a:rPr lang="en-GB" dirty="0">
                <a:solidFill>
                  <a:schemeClr val="tx2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HTML(to structure the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CSS(to give it style)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JAVA SCRIPT(to give it buttons , handling)and etc.,.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F9773-D4CA-FB36-78B2-06414E0BE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600200"/>
            <a:ext cx="10972800" cy="19389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7030A0"/>
                </a:solidFill>
              </a:rPr>
              <a:t>Clean and modern Ul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7030A0"/>
                </a:solidFill>
              </a:rPr>
              <a:t>Navigation bar with smooth access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7030A0"/>
                </a:solidFill>
              </a:rPr>
              <a:t>Sections: About, Skills, Certificates, Contact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7030A0"/>
                </a:solidFill>
              </a:rPr>
              <a:t>Responsive grid layout for skills and certificates and etc.,.</a:t>
            </a: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925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1DC9-D57A-9282-54CC-39D2F5C1D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36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FEATURES: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/>
                </a:solidFill>
              </a:rPr>
              <a:t>HOME SECTION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/>
                </a:solidFill>
              </a:rPr>
              <a:t>ABOUT 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/>
                </a:solidFill>
              </a:rPr>
              <a:t>SKILLS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/>
                </a:solidFill>
              </a:rPr>
              <a:t>CERTIFICATES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/>
                </a:solidFill>
              </a:rPr>
              <a:t>CONTACT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F7573-AA61-0C71-5217-070D5E1F9E4F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3962400" y="1676400"/>
            <a:ext cx="3745062" cy="1379874"/>
          </a:xfrm>
        </p:spPr>
        <p:txBody>
          <a:bodyPr/>
          <a:lstStyle/>
          <a:p>
            <a:r>
              <a:rPr lang="en-GB" sz="2400" dirty="0"/>
              <a:t>FUNCTIONALITY: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NAVIGATION BAR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INTERACTIVE ELEMENTS-(BUTTONS,HOVER EFFECTS)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SOCIAL MEDIA AND ETC.,.</a:t>
            </a:r>
            <a:endParaRPr lang="en-IN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507</TotalTime>
  <Words>310</Words>
  <Application>Microsoft Office PowerPoint</Application>
  <PresentationFormat>Widescreen</PresentationFormat>
  <Paragraphs>76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 Link:    https://github.com/24h322-cmd/Myserver.git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nikhil v</cp:lastModifiedBy>
  <cp:revision>30</cp:revision>
  <dcterms:created xsi:type="dcterms:W3CDTF">2024-03-29T15:07:22Z</dcterms:created>
  <dcterms:modified xsi:type="dcterms:W3CDTF">2025-09-11T17:45:48Z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