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5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42003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SONALI</a:t>
            </a:r>
            <a:r>
              <a:rPr lang="en-US" sz="2400" dirty="0">
                <a:solidFill>
                  <a:schemeClr val="tx2"/>
                </a:solidFill>
              </a:rPr>
              <a:t> .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V</a:t>
            </a:r>
            <a:endParaRPr lang="en-US" sz="2400" dirty="0"/>
          </a:p>
          <a:p>
            <a:r>
              <a:rPr lang="en-US" sz="2400" dirty="0"/>
              <a:t>REGISTER NO AND NMID: 9387D9D0117A90A9FF84320D29386674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AM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lang="en-IN"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MYPORTFOLIO SUCCESSFULLY DEMONSTRATES MY CODE:</a:t>
            </a:r>
          </a:p>
          <a:p>
            <a:endParaRPr lang="en-IN" sz="24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7F84FE-76CC-DA02-FB86-BE7EEB01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9143" y="2909455"/>
            <a:ext cx="2922254" cy="37429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D902D4-5737-CE17-024F-99A54A07CB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70947" y="2909455"/>
            <a:ext cx="3065067" cy="37556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9F202-44F0-053D-DC6B-29370FA1B2D6}"/>
              </a:ext>
            </a:extLst>
          </p:cNvPr>
          <p:cNvSpPr txBox="1"/>
          <p:nvPr/>
        </p:nvSpPr>
        <p:spPr>
          <a:xfrm>
            <a:off x="1981200" y="1470114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This portfolio showcases my skills, certifications, and achievements as a student. I am eager to keep learning, improving, and applying my knowledge to future opportunities.”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186-558A-375C-2385-642A032C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892396"/>
            <a:ext cx="11436668" cy="320087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 Link: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	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PROJECT LINK: https://24h322-cmd.github.io/Myserver/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      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GITHUB LINK: https://github.com/24h322-cmd/Myserver.git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31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485C4-6E44-3AB3-DA83-B4742F449B63}"/>
              </a:ext>
            </a:extLst>
          </p:cNvPr>
          <p:cNvSpPr txBox="1"/>
          <p:nvPr/>
        </p:nvSpPr>
        <p:spPr>
          <a:xfrm>
            <a:off x="2429000" y="3178553"/>
            <a:ext cx="8999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INTERACTIVE  DIGITAL  PORTFOLIO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4C976-5184-BE87-85BF-A0F59EFEB95F}"/>
              </a:ext>
            </a:extLst>
          </p:cNvPr>
          <p:cNvSpPr txBox="1"/>
          <p:nvPr/>
        </p:nvSpPr>
        <p:spPr>
          <a:xfrm>
            <a:off x="2505075" y="2743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LACK OF PROFESSIONAL WAY TO SHOW THERIR RESUMES THEIR QULIFICATION,CERTIFICATES AND ETC.,.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B79CE9-3955-E40A-AD7C-4F1804A4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91" y="2254330"/>
            <a:ext cx="7231378" cy="553998"/>
          </a:xfrm>
        </p:spPr>
        <p:txBody>
          <a:bodyPr/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This project contains personal portfolio which contains details of student like their , skills , certificates, contact and etc.,.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CDD26-C4EE-83DE-0645-907105EF3FA4}"/>
              </a:ext>
            </a:extLst>
          </p:cNvPr>
          <p:cNvSpPr txBox="1"/>
          <p:nvPr/>
        </p:nvSpPr>
        <p:spPr>
          <a:xfrm>
            <a:off x="3124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21A937-0128-2922-57ED-C381557D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576" y="2192021"/>
            <a:ext cx="8941174" cy="7581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Clients , hiring managers , faculty , general peoples , HR’s , general peoples and professional networkers likes LinkedIn and etc.,.</a:t>
            </a: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A48BFF-9E80-79A0-C73C-6AF13AF1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577340"/>
            <a:ext cx="2865120" cy="2031325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TOOL’s</a:t>
            </a:r>
            <a:r>
              <a:rPr lang="en-GB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JAVA 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VS CODE(visual studio)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BROWSER(chrome)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1C8F18-C563-8F00-FDEB-E836722C9DB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2" y="1991958"/>
            <a:ext cx="2828476" cy="1969770"/>
          </a:xfrm>
        </p:spPr>
        <p:txBody>
          <a:bodyPr/>
          <a:lstStyle/>
          <a:p>
            <a:r>
              <a:rPr lang="en-GB" sz="2000" dirty="0">
                <a:solidFill>
                  <a:schemeClr val="tx2"/>
                </a:solidFill>
              </a:rPr>
              <a:t>TECHNIQUES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HTML(to structure the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CSS(to give it style)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JAVA SCRIPT(to give it buttons , handling)and etc.,.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9773-D4CA-FB36-78B2-06414E0B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00200"/>
            <a:ext cx="10972800" cy="19389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Clean and modern Ul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Navigation bar with smooth access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Sections: About, Skills, Certificates,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Responsive grid layout for skills and certificates and etc.,.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925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DC9-D57A-9282-54CC-39D2F5C1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36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FEATURES: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HOME SECTION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ABOUT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CERTIFICATES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CONTACT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7573-AA61-0C71-5217-070D5E1F9E4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3962400" y="1676400"/>
            <a:ext cx="3745062" cy="1379874"/>
          </a:xfrm>
        </p:spPr>
        <p:txBody>
          <a:bodyPr/>
          <a:lstStyle/>
          <a:p>
            <a:r>
              <a:rPr lang="en-GB" sz="2400" dirty="0"/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NAVIGATION BAR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INTERACTIVE ELEMENTS-(BUTTONS,HOVER EFFECTS)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SOCIAL MEDIA AND ETC.,.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310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 Link:   PROJECT LINK: https://24h322-cmd.github.io/Myserver/             GITHUB LINK: https://github.com/24h322-cmd/Myserver.git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sonaliv0809@gmail.com</cp:lastModifiedBy>
  <cp:revision>32</cp:revision>
  <dcterms:created xsi:type="dcterms:W3CDTF">2024-03-29T15:07:22Z</dcterms:created>
  <dcterms:modified xsi:type="dcterms:W3CDTF">2025-09-18T18:42:49Z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