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0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14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451" autoAdjust="0"/>
  </p:normalViewPr>
  <p:slideViewPr>
    <p:cSldViewPr>
      <p:cViewPr varScale="1">
        <p:scale>
          <a:sx n="107" d="100"/>
          <a:sy n="107" d="100"/>
        </p:scale>
        <p:origin x="71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5557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 /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1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24h323-design/MyServer.git" TargetMode="External" /><Relationship Id="rId2" Type="http://schemas.openxmlformats.org/officeDocument/2006/relationships/hyperlink" Target="https://24h323-design.github.io/MyServer/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3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14600" y="3420035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b="1" dirty="0">
                <a:solidFill>
                  <a:srgbClr val="2414FA"/>
                </a:solidFill>
              </a:rPr>
              <a:t>SYED TIPPU . A</a:t>
            </a:r>
          </a:p>
          <a:p>
            <a:r>
              <a:rPr lang="en-US" sz="2400" dirty="0"/>
              <a:t>REGISTER NO AND NMID:8F6E0571EB8A14C9365424862DE93E64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APPLICATION</a:t>
            </a:r>
          </a:p>
          <a:p>
            <a:r>
              <a:rPr lang="en-US" sz="2400" dirty="0"/>
              <a:t>COLLEGE: AM 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highlight>
                  <a:srgbClr val="00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MYPORTFOLIO SUCCESSFULLY DEMONSTRATES MY CODE;</a:t>
            </a:r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400" dirty="0">
              <a:solidFill>
                <a:srgbClr val="00B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5BAC3A6-1D42-663B-F0E9-B742279480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022369" y="3381373"/>
            <a:ext cx="2099726" cy="3342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7BFB7D-6380-366C-38FC-CB75701B44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096000" y="3048369"/>
            <a:ext cx="2301641" cy="375247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 lang="en-IN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09F202-44F0-053D-DC6B-29370FA1B2D6}"/>
              </a:ext>
            </a:extLst>
          </p:cNvPr>
          <p:cNvSpPr txBox="1"/>
          <p:nvPr/>
        </p:nvSpPr>
        <p:spPr>
          <a:xfrm>
            <a:off x="2590800" y="1981200"/>
            <a:ext cx="533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>
                <a:solidFill>
                  <a:srgbClr val="002060"/>
                </a:solidFill>
              </a:rPr>
              <a:t>“</a:t>
            </a:r>
            <a:r>
              <a:rPr lang="en-GB" sz="2400" dirty="0">
                <a:solidFill>
                  <a:srgbClr val="002060"/>
                </a:solidFill>
              </a:rPr>
              <a:t>This portfolio showcases my skills, certifications, and achievements as a student. I am eager to keep learning, improving, and applying my knowledge to future opportunities.”</a:t>
            </a:r>
            <a:endParaRPr lang="en-IN" sz="2400" dirty="0">
              <a:solidFill>
                <a:srgbClr val="00206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5AC07-2F4F-D4FB-E288-D3A2100D2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LINK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2A5701-BC4E-EBFC-E25D-855CE9132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412" y="2074783"/>
            <a:ext cx="10972800" cy="1354217"/>
          </a:xfrm>
        </p:spPr>
        <p:txBody>
          <a:bodyPr/>
          <a:lstStyle/>
          <a:p>
            <a:r>
              <a:rPr lang="en-US" dirty="0"/>
              <a:t>               </a:t>
            </a:r>
            <a:r>
              <a:rPr lang="en-US" sz="3200" dirty="0"/>
              <a:t>PROJECT</a:t>
            </a:r>
            <a:r>
              <a:rPr lang="en-US" dirty="0"/>
              <a:t> </a:t>
            </a:r>
            <a:r>
              <a:rPr lang="en-US" sz="3200" dirty="0"/>
              <a:t>LINK</a:t>
            </a:r>
            <a:r>
              <a:rPr lang="en-US" dirty="0"/>
              <a:t>:  </a:t>
            </a:r>
            <a:r>
              <a:rPr lang="en-US" sz="2400" dirty="0">
                <a:hlinkClick r:id="rId2"/>
              </a:rPr>
              <a:t>https://24h323-design.github.io/MyServer/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sz="2400" dirty="0"/>
              <a:t>          </a:t>
            </a:r>
            <a:r>
              <a:rPr lang="en-US" sz="3200" dirty="0"/>
              <a:t>GITHUB SERVER LINK: </a:t>
            </a:r>
            <a:r>
              <a:rPr lang="en-US" sz="2400" dirty="0">
                <a:hlinkClick r:id="rId3"/>
              </a:rPr>
              <a:t>https://github.com/24h323-design/MyServer.git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88266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A485C4-6E44-3AB3-DA83-B4742F449B63}"/>
              </a:ext>
            </a:extLst>
          </p:cNvPr>
          <p:cNvSpPr txBox="1"/>
          <p:nvPr/>
        </p:nvSpPr>
        <p:spPr>
          <a:xfrm>
            <a:off x="1905000" y="2123271"/>
            <a:ext cx="7772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INTERACTIVE DIGITAL  PORTFOLIO</a:t>
            </a:r>
            <a:endParaRPr lang="en-IN" sz="3600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A4C976-5184-BE87-85BF-A0F59EFEB95F}"/>
              </a:ext>
            </a:extLst>
          </p:cNvPr>
          <p:cNvSpPr txBox="1"/>
          <p:nvPr/>
        </p:nvSpPr>
        <p:spPr>
          <a:xfrm>
            <a:off x="2505075" y="2743200"/>
            <a:ext cx="4191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accent2"/>
                </a:solidFill>
              </a:rPr>
              <a:t>LACK OF PROFESSIONAL WAY TO SHOW THERIR RESUMES THEIR QULIFICATION,CERTIFICATES AND ETC.,.</a:t>
            </a:r>
            <a:endParaRPr lang="en-IN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3B79CE9-3955-E40A-AD7C-4F1804A4B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8291" y="2254330"/>
            <a:ext cx="7231378" cy="553998"/>
          </a:xfrm>
        </p:spPr>
        <p:txBody>
          <a:bodyPr/>
          <a:lstStyle/>
          <a:p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This project contains personal portfolio which contains details of student like their , skills ,</a:t>
            </a:r>
            <a:r>
              <a:rPr lang="en-US" dirty="0">
                <a:solidFill>
                  <a:schemeClr val="accent3">
                    <a:lumMod val="50000"/>
                  </a:schemeClr>
                </a:solidFill>
              </a:rPr>
              <a:t> </a:t>
            </a:r>
            <a:r>
              <a:rPr lang="en-GB" dirty="0">
                <a:solidFill>
                  <a:schemeClr val="accent3">
                    <a:lumMod val="50000"/>
                  </a:schemeClr>
                </a:solidFill>
              </a:rPr>
              <a:t>contact and etc.,.</a:t>
            </a:r>
            <a:endParaRPr lang="en-IN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C9CDD26-C4EE-83DE-0645-907105EF3FA4}"/>
              </a:ext>
            </a:extLst>
          </p:cNvPr>
          <p:cNvSpPr txBox="1"/>
          <p:nvPr/>
        </p:nvSpPr>
        <p:spPr>
          <a:xfrm>
            <a:off x="3124200" y="34290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321A937-0128-2922-57ED-C381557D6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69576" y="2192021"/>
            <a:ext cx="8941174" cy="758190"/>
          </a:xfrm>
        </p:spPr>
        <p:txBody>
          <a:bodyPr>
            <a:normAutofit/>
          </a:bodyPr>
          <a:lstStyle/>
          <a:p>
            <a:r>
              <a:rPr lang="en-GB" sz="2400" dirty="0">
                <a:solidFill>
                  <a:schemeClr val="accent3">
                    <a:lumMod val="50000"/>
                  </a:schemeClr>
                </a:solidFill>
              </a:rPr>
              <a:t>Clients , hiring managers , faculty , general peoples , HR’s , general peoples and professional networkers likes LinkedIn and etc.,.</a:t>
            </a:r>
            <a:endParaRPr lang="en-IN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A48BFF-9E80-79A0-C73C-6AF13AF1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577340"/>
            <a:ext cx="2865120" cy="1477328"/>
          </a:xfrm>
        </p:spPr>
        <p:txBody>
          <a:bodyPr/>
          <a:lstStyle/>
          <a:p>
            <a:r>
              <a:rPr lang="en-GB" sz="2400" dirty="0">
                <a:solidFill>
                  <a:srgbClr val="FF0000"/>
                </a:solidFill>
              </a:rPr>
              <a:t>TOOL’s</a:t>
            </a:r>
            <a:r>
              <a:rPr lang="en-GB" dirty="0"/>
              <a:t>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VS CODE(visual studio)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CODEPEN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GB" dirty="0"/>
              <a:t>BROWSER(chrome)</a:t>
            </a:r>
          </a:p>
          <a:p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1C8F18-C563-8F00-FDEB-E836722C9DB8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6248400" y="3200400"/>
            <a:ext cx="2828476" cy="1692771"/>
          </a:xfrm>
        </p:spPr>
        <p:txBody>
          <a:bodyPr/>
          <a:lstStyle/>
          <a:p>
            <a:r>
              <a:rPr lang="en-GB" sz="2000" dirty="0">
                <a:solidFill>
                  <a:schemeClr val="tx2"/>
                </a:solidFill>
              </a:rPr>
              <a:t>TECHNIQUES</a:t>
            </a:r>
            <a:r>
              <a:rPr lang="en-GB" dirty="0">
                <a:solidFill>
                  <a:schemeClr val="tx2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HTML(to structure the code)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CSS(to give it style)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JAVA SCRIPT(Creating a Dynamic Page)and etc.,.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F9773-D4CA-FB36-78B2-06414E0BE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1600200"/>
            <a:ext cx="10972800" cy="1938992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Clean and modern Ul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Navigation bar with smooth access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Sections: About, Skills, Contact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GB" dirty="0">
              <a:solidFill>
                <a:srgbClr val="7030A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GB" dirty="0">
                <a:solidFill>
                  <a:srgbClr val="7030A0"/>
                </a:solidFill>
              </a:rPr>
              <a:t>Responsive grid layout for skills and etc.,.</a:t>
            </a:r>
            <a:endParaRPr lang="en-IN" dirty="0">
              <a:solidFill>
                <a:srgbClr val="7030A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68925"/>
            <a:ext cx="10681335" cy="758190"/>
          </a:xfrm>
        </p:spPr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DC9-D57A-9282-54CC-39D2F5C1D8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90600" y="1752600"/>
            <a:ext cx="5303520" cy="1877437"/>
          </a:xfrm>
        </p:spPr>
        <p:txBody>
          <a:bodyPr/>
          <a:lstStyle/>
          <a:p>
            <a:r>
              <a:rPr lang="en-GB" sz="3200" dirty="0">
                <a:solidFill>
                  <a:schemeClr val="tx1"/>
                </a:solidFill>
              </a:rPr>
              <a:t>FEATURES: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HOME SECTION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ABOUT 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SKILL</a:t>
            </a:r>
            <a:r>
              <a:rPr lang="en-US" dirty="0">
                <a:solidFill>
                  <a:schemeClr val="tx2"/>
                </a:solidFill>
              </a:rPr>
              <a:t>S</a:t>
            </a:r>
            <a:endParaRPr lang="en-GB" dirty="0">
              <a:solidFill>
                <a:schemeClr val="tx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GB" dirty="0">
                <a:solidFill>
                  <a:schemeClr val="tx2"/>
                </a:solidFill>
              </a:rPr>
              <a:t>CONTACT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F7573-AA61-0C71-5217-070D5E1F9E4F}"/>
              </a:ext>
            </a:extLst>
          </p:cNvPr>
          <p:cNvSpPr>
            <a:spLocks noGrp="1"/>
          </p:cNvSpPr>
          <p:nvPr>
            <p:ph sz="half" idx="3"/>
          </p:nvPr>
        </p:nvSpPr>
        <p:spPr>
          <a:xfrm>
            <a:off x="4572000" y="3215065"/>
            <a:ext cx="4572000" cy="1379874"/>
          </a:xfrm>
        </p:spPr>
        <p:txBody>
          <a:bodyPr/>
          <a:lstStyle/>
          <a:p>
            <a:r>
              <a:rPr lang="en-GB" sz="2400" dirty="0"/>
              <a:t>FUNCTIONALITY: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NAVIGATION BAR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INTERACTIVE ELEMENTS-(BUTTONS,HOVER EFFECTS)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GB" sz="2000" dirty="0">
                <a:solidFill>
                  <a:schemeClr val="accent4">
                    <a:lumMod val="75000"/>
                  </a:schemeClr>
                </a:solidFill>
              </a:rPr>
              <a:t>SOCIAL MEDIA AND ETC.,.</a:t>
            </a:r>
            <a:endParaRPr lang="en-IN" sz="2000"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489</TotalTime>
  <Words>314</Words>
  <Application>Microsoft Office PowerPoint</Application>
  <PresentationFormat>Widescreen</PresentationFormat>
  <Paragraphs>74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sonaliv0809@gmail.com</cp:lastModifiedBy>
  <cp:revision>32</cp:revision>
  <dcterms:created xsi:type="dcterms:W3CDTF">2024-03-29T15:07:22Z</dcterms:created>
  <dcterms:modified xsi:type="dcterms:W3CDTF">2025-09-18T12:07:20Z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