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36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0900" y="515834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2926509"/>
            <a:ext cx="8991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 :  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S.vishal</a:t>
            </a:r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       :  212402456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NMID                     :DA09CAF92F4AB86AEDA4BA67BA9D8590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     :  BCA</a:t>
            </a:r>
          </a:p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              :  AGURCHAND MANMULL JAIN COLLEGE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28041" y="354919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47066" y="5410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3352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074023-B051-390B-8ABD-3BFD58E91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445" y="1217781"/>
            <a:ext cx="3301029" cy="56189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598646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" y="304800"/>
            <a:ext cx="9906000" cy="4814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dirty="0"/>
              <a:t>CONCLUSION</a:t>
            </a:r>
            <a:br>
              <a:rPr lang="en-IN" sz="2000" dirty="0"/>
            </a:br>
            <a:br>
              <a:rPr lang="en-IN" sz="2000" dirty="0"/>
            </a:br>
            <a:br>
              <a:rPr lang="en-IN" sz="2000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sz="2400" dirty="0"/>
            </a:br>
            <a:endParaRPr sz="24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36069" y="533400"/>
            <a:ext cx="8545422" cy="795730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GB" sz="4250" spc="25" dirty="0"/>
            </a:br>
            <a:br>
              <a:rPr lang="en-IN" sz="4250" spc="25" dirty="0"/>
            </a:br>
            <a:r>
              <a:rPr lang="en-US" sz="4400" b="0" dirty="0">
                <a:latin typeface="Algerian" panose="04020705040A02060702" pitchFamily="82" charset="0"/>
                <a:cs typeface="Arial" pitchFamily="34" charset="0"/>
              </a:rPr>
              <a:t>INTREACTIVE DIGITAL </a:t>
            </a:r>
            <a:br>
              <a:rPr lang="en-US" sz="4400" b="0" dirty="0">
                <a:latin typeface="Algerian" panose="04020705040A02060702" pitchFamily="82" charset="0"/>
                <a:cs typeface="Arial" pitchFamily="34" charset="0"/>
              </a:rPr>
            </a:br>
            <a:r>
              <a:rPr lang="en-US" sz="4400" b="0" dirty="0">
                <a:latin typeface="Algerian" panose="04020705040A02060702" pitchFamily="82" charset="0"/>
                <a:cs typeface="Arial" pitchFamily="34" charset="0"/>
              </a:rPr>
              <a:t>PORTFOLIO USING </a:t>
            </a:r>
            <a:br>
              <a:rPr lang="en-US" sz="4400" b="0" dirty="0">
                <a:latin typeface="Algerian" panose="04020705040A02060702" pitchFamily="82" charset="0"/>
                <a:cs typeface="Arial" pitchFamily="34" charset="0"/>
              </a:rPr>
            </a:br>
            <a:r>
              <a:rPr lang="en-US" sz="4400" b="0" dirty="0">
                <a:latin typeface="Algerian" panose="04020705040A02060702" pitchFamily="82" charset="0"/>
                <a:cs typeface="Arial" pitchFamily="34" charset="0"/>
              </a:rPr>
              <a:t>FRONT END </a:t>
            </a:r>
            <a:br>
              <a:rPr lang="en-US" sz="4400" b="0" dirty="0">
                <a:latin typeface="Algerian" panose="04020705040A02060702" pitchFamily="82" charset="0"/>
                <a:cs typeface="Arial" pitchFamily="34" charset="0"/>
              </a:rPr>
            </a:br>
            <a:r>
              <a:rPr lang="en-US" sz="4400" b="0" dirty="0">
                <a:latin typeface="Algerian" panose="04020705040A02060702" pitchFamily="82" charset="0"/>
                <a:cs typeface="Arial" pitchFamily="34" charset="0"/>
              </a:rPr>
              <a:t>DEVELOPMENT</a:t>
            </a:r>
            <a:br>
              <a:rPr lang="en-IN" sz="4400" dirty="0">
                <a:latin typeface="Bahnschrift SemiBold Condensed" pitchFamily="34" charset="0"/>
                <a:cs typeface="Arial" pitchFamily="34" charset="0"/>
              </a:rPr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229600" y="5048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666750"/>
            <a:ext cx="7467600" cy="40947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GB" sz="4250" spc="10" dirty="0"/>
            </a:br>
            <a:br>
              <a:rPr lang="en-IN" sz="4250" spc="10" dirty="0"/>
            </a:br>
            <a:r>
              <a:rPr lang="en-US" sz="20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br>
              <a:rPr lang="en-IN" sz="2000" dirty="0">
                <a:latin typeface="Arial Black" pitchFamily="34" charset="0"/>
              </a:rPr>
            </a:br>
            <a:endParaRPr sz="2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6677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5"/>
            <a:ext cx="7566025" cy="53873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GB" sz="4250" spc="-20" dirty="0"/>
            </a:br>
            <a:br>
              <a:rPr lang="en-GB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</a:t>
            </a:r>
            <a:br>
              <a:rPr lang="en-US" sz="2400" spc="-20" dirty="0"/>
            </a:b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15450" y="54387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096094" y="381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15450" y="59721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1352" y="967993"/>
            <a:ext cx="8292148" cy="503342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25" dirty="0"/>
              <a:t>W</a:t>
            </a:r>
            <a:r>
              <a:rPr sz="2000" spc="-20" dirty="0"/>
              <a:t>H</a:t>
            </a:r>
            <a:r>
              <a:rPr sz="2000" spc="20" dirty="0"/>
              <a:t>O</a:t>
            </a:r>
            <a:r>
              <a:rPr sz="2000" spc="-235" dirty="0"/>
              <a:t> </a:t>
            </a:r>
            <a:r>
              <a:rPr sz="2000" spc="-10" dirty="0"/>
              <a:t>AR</a:t>
            </a:r>
            <a:r>
              <a:rPr sz="2000" spc="15" dirty="0"/>
              <a:t>E</a:t>
            </a:r>
            <a:r>
              <a:rPr sz="2000" spc="-35" dirty="0"/>
              <a:t> </a:t>
            </a:r>
            <a:r>
              <a:rPr sz="2000" spc="-10" dirty="0"/>
              <a:t>T</a:t>
            </a:r>
            <a:r>
              <a:rPr sz="2000" spc="-15" dirty="0"/>
              <a:t>H</a:t>
            </a:r>
            <a:r>
              <a:rPr sz="2000" spc="15" dirty="0"/>
              <a:t>E</a:t>
            </a:r>
            <a:r>
              <a:rPr sz="2000" spc="-35" dirty="0"/>
              <a:t> </a:t>
            </a:r>
            <a:r>
              <a:rPr sz="2000" spc="-20" dirty="0"/>
              <a:t>E</a:t>
            </a:r>
            <a:r>
              <a:rPr sz="2000" spc="30" dirty="0"/>
              <a:t>N</a:t>
            </a:r>
            <a:r>
              <a:rPr sz="2000" spc="15" dirty="0"/>
              <a:t>D</a:t>
            </a:r>
            <a:r>
              <a:rPr sz="2000" spc="-45" dirty="0"/>
              <a:t> </a:t>
            </a:r>
            <a:r>
              <a:rPr sz="2000" dirty="0"/>
              <a:t>U</a:t>
            </a:r>
            <a:r>
              <a:rPr sz="2000" spc="10" dirty="0"/>
              <a:t>S</a:t>
            </a:r>
            <a:r>
              <a:rPr sz="2000" spc="-25" dirty="0"/>
              <a:t>E</a:t>
            </a:r>
            <a:r>
              <a:rPr sz="2000" spc="-10" dirty="0"/>
              <a:t>R</a:t>
            </a:r>
            <a:r>
              <a:rPr sz="2000" spc="5" dirty="0"/>
              <a:t>S?</a:t>
            </a:r>
            <a:br>
              <a:rPr lang="en-GB" sz="2000" spc="5" dirty="0"/>
            </a:br>
            <a:br>
              <a:rPr lang="en-IN" sz="2000" spc="5" dirty="0"/>
            </a:br>
            <a:r>
              <a:rPr lang="en-US" sz="2200" spc="5" dirty="0"/>
              <a:t>1. Students &amp; Job Seekers – who use the portfolio to showcase their skills, projects, and achievements to recruiters.</a:t>
            </a:r>
            <a:br>
              <a:rPr lang="en-US" sz="2200" spc="5" dirty="0"/>
            </a:br>
            <a:br>
              <a:rPr lang="en-US" sz="2200" spc="5" dirty="0"/>
            </a:br>
            <a:r>
              <a:rPr lang="en-US" sz="2200" spc="5" dirty="0"/>
              <a:t>2. Recruiters &amp; Employers – who view the portfolio to evaluate the candidate’s abilities, creativity, and technical expertise.</a:t>
            </a:r>
            <a:br>
              <a:rPr lang="en-US" sz="2200" spc="5" dirty="0"/>
            </a:br>
            <a:br>
              <a:rPr lang="en-US" sz="2200" spc="5" dirty="0"/>
            </a:br>
            <a:r>
              <a:rPr lang="en-US" sz="2200" spc="5" dirty="0"/>
              <a:t>3. Freelancers &amp; Professionals – who present their work to potential clients or collaborators.</a:t>
            </a:r>
            <a:br>
              <a:rPr lang="en-US" sz="2200" spc="5" dirty="0"/>
            </a:br>
            <a:br>
              <a:rPr lang="en-US" sz="2200" spc="5" dirty="0"/>
            </a:br>
            <a:r>
              <a:rPr lang="en-US" sz="2200" spc="5" dirty="0"/>
              <a:t>4. Educators &amp; Peers – who may review the portfolio for academic, mentoring, or networking purposes.</a:t>
            </a:r>
            <a:br>
              <a:rPr lang="en-US" sz="2200" spc="5" dirty="0"/>
            </a:br>
            <a:endParaRPr sz="2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62484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15318" y="6549537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2" y="1143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" y="462914"/>
            <a:ext cx="11963399" cy="44454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1800" spc="10" dirty="0"/>
              <a:t>TOOLS AND TECHNIQUES</a:t>
            </a:r>
            <a:br>
              <a:rPr lang="en-IN" sz="1800" spc="10" dirty="0"/>
            </a:br>
            <a:r>
              <a:rPr lang="en-IN" sz="1800" spc="10" dirty="0"/>
              <a:t>      </a:t>
            </a:r>
            <a:r>
              <a:rPr lang="en-IN" sz="1800" spc="10" dirty="0">
                <a:latin typeface="Sitka Text" pitchFamily="2" charset="0"/>
              </a:rPr>
              <a:t>TOOLS:</a:t>
            </a:r>
            <a:br>
              <a:rPr lang="en-IN" sz="1800" spc="10" dirty="0"/>
            </a:br>
            <a:r>
              <a:rPr lang="en-IN" sz="1800" spc="10" dirty="0"/>
              <a:t>                                        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            Version Control (Git) – for managing code versions and hosting the portfolio online.</a:t>
            </a:r>
            <a:br>
              <a:rPr lang="en-IN" sz="1800" spc="10" dirty="0"/>
            </a:br>
            <a:r>
              <a:rPr lang="en-IN" sz="1800" spc="10" dirty="0"/>
              <a:t>    </a:t>
            </a:r>
            <a:br>
              <a:rPr lang="en-IN" sz="1800" spc="10" dirty="0"/>
            </a:br>
            <a:r>
              <a:rPr lang="en-IN" sz="1800" spc="10" dirty="0"/>
              <a:t>                                       </a:t>
            </a:r>
            <a:r>
              <a:rPr lang="en-IN" sz="1800" spc="10" dirty="0">
                <a:latin typeface="Calisto MT" pitchFamily="18" charset="0"/>
              </a:rPr>
              <a:t>TECHNIQUES: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            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            Flexbox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            Smooth Navigation &amp; Animations – to improve user experience and engagement.</a:t>
            </a:r>
            <a:br>
              <a:rPr lang="en-IN" sz="1800" spc="10" dirty="0"/>
            </a:br>
            <a:br>
              <a:rPr lang="en-IN" sz="1800" spc="10" dirty="0"/>
            </a:br>
            <a:endParaRPr sz="18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381000"/>
            <a:ext cx="8458200" cy="55611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Header/Nav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LAYOUT STYLE: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Flexbox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1" y="533400"/>
            <a:ext cx="8839199" cy="6477000"/>
          </a:xfrm>
        </p:spPr>
        <p:txBody>
          <a:bodyPr/>
          <a:lstStyle/>
          <a:p>
            <a:r>
              <a:rPr lang="en-IN" sz="2800" dirty="0"/>
              <a:t>FEATURES AND FUNCTIONALITY</a:t>
            </a:r>
            <a:br>
              <a:rPr lang="en-IN" sz="2000" dirty="0"/>
            </a:br>
            <a:br>
              <a:rPr lang="en-IN" sz="2000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GitHub,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FAA6DE5-11F9-4CBD-9070-04908DB7019B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</TotalTime>
  <Words>834</Words>
  <Application>Microsoft Office PowerPoint</Application>
  <PresentationFormat>Widescreen</PresentationFormat>
  <Paragraphs>55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  INTREACTIVE DIGITAL  PORTFOLIO USING  FRONT END  DEVELOPMENT      </vt:lpstr>
      <vt:lpstr>AGENDA</vt:lpstr>
      <vt:lpstr>PROBLEM STATEMENT  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</vt:lpstr>
      <vt:lpstr>WHO ARE THE END USERS?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</vt:lpstr>
      <vt:lpstr>TOOLS AND TECHNIQUES       TOOLS:                                         HTML5 – for structuring the web pages and content.                                             CSS3 – for styling, layout design, and responsiveness.                                         JavaScript – for adding interactivity and dynamic features.                                         Code Editor (VS Code / Sublime Text) – for writing and managing code.                                                                                    Version Control (Git) – for managing code versions and hosting the portfolio online.                                             TECHNIQUES:                                              Responsive Web Design– to ensure compatibility across devices (desktop, tablet, mobile).                                              Flexbox and Grid Layouts – for modern, flexible page structuring.                                              DOM Manipulation with JavaScript – to make the site interactive.                                              Form Handling – for creating a functional contact section.                                              Smooth Navigation &amp; Animations – to improve user experience and engagement.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</vt:lpstr>
      <vt:lpstr>RESULTS AND SCREENSHOTS</vt:lpstr>
      <vt:lpstr>CONCLUSION 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30</cp:revision>
  <dcterms:created xsi:type="dcterms:W3CDTF">2024-03-29T15:07:22Z</dcterms:created>
  <dcterms:modified xsi:type="dcterms:W3CDTF">2025-09-18T12:19:04Z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