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EC1A-1C56-C3BE-5557-66CF66B5C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S.Vishal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No:asunm1301212402456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BCA 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Agurchand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Manmull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Jain Coll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Garamond"/>
              </a:rPr>
              <a:t>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8680A-7129-1EEE-BDB4-AC5062375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C0DB-B2E3-369E-159D-64DFB53C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5D7B-5B52-9042-A3CF-55D03BEC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1: Title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Intreactive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Portfolio Using Front End Development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Naan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Course(HTML | CSS | Java)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6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03D8-2149-34B4-43C6-0CBB8D17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90A9-BC2C-F39A-9971-F20C97AC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2: Introduction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is an online showcase of skills and projects.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using HTML, CSS, and Java to demonstrate web development abilities.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learners present their work professionally.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6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0C20-FD8C-C0E3-3AAF-01B44963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8A677-4617-CBF0-D720-8A453D2A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3: Problem Statement</a:t>
            </a:r>
            <a:endParaRPr lang="en-US" sz="2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a platform to display coding skills and projects learned in the course.</a:t>
            </a:r>
          </a:p>
          <a:p>
            <a:r>
              <a:rPr lang="en-US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practical experience in building a complete, interactive website.</a:t>
            </a:r>
          </a:p>
          <a:p>
            <a:r>
              <a:rPr lang="en-US" sz="2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 Create a personal portfolio to enhance learning and professional presence.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0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79FA-0B5A-C75A-1353-F384881B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75A0-0B48-2493-1C65-DA780CC0D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4: Technologies Used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Structure and content of the portfolio.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Styling and layout for visual appeal.</a:t>
            </a:r>
          </a:p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(JavaScript)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elements and dynamic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1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B3DC-298A-3B69-38FC-99B08D29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DFF3-B20A-B3A2-D11A-77E9B9C3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5: Features of the Portfolio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all devices.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Sections for About Me, Skills, Projects, Contact.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like buttons and form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4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2E10-E50C-6802-C771-80CF4116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CED5-6ACE-A8E5-0386-998E13A4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6: Benefits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practical application of course skills.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confidence in web development.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online presence for job or internship opportunities.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8B66-70DD-6FEB-72EC-8B119FE1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2A89-0A41-23C9-5E32-A7F30BC44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7: Conclusion</a:t>
            </a:r>
            <a:endParaRPr 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integrates learning into a tangible project.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 as a foundation for further web development skills.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 continuous improvement and self-promotion.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53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4908-F09B-2BF3-0489-6EF6E8D1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86061D-CF61-F7A9-6FC3-327137C9A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433710" y="1913206"/>
            <a:ext cx="7104185" cy="39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177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{4203D46B-8C4F-498F-AED2-C42D4289237C}TFc986dd65-aaf0-4d5c-bef9-9c391ee05f7b738e0fce-4a319d133af4</Template>
  <TotalTime>17</TotalTime>
  <Words>245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Gill Sans MT</vt:lpstr>
      <vt:lpstr>Times New Roman</vt:lpstr>
      <vt:lpstr>Gallery</vt:lpstr>
      <vt:lpstr> S.Vishal Reg No:asunm1301212402456 Department: BCA  College: Agurchand Manmull Jain College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Nivetha S</dc:creator>
  <cp:lastModifiedBy>Nivetha S</cp:lastModifiedBy>
  <cp:revision>1</cp:revision>
  <dcterms:created xsi:type="dcterms:W3CDTF">2025-09-12T15:03:23Z</dcterms:created>
  <dcterms:modified xsi:type="dcterms:W3CDTF">2025-09-12T15:21:10Z</dcterms:modified>
</cp:coreProperties>
</file>