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7493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/>
              <a:t>STUDENT NAME: RUPAK KUMAR V</a:t>
            </a:r>
          </a:p>
          <a:p>
            <a:pPr algn="just"/>
            <a:r>
              <a:rPr lang="en-US" sz="2400" dirty="0"/>
              <a:t>REGISTER NO AND NMID: DEB79BC7A71BD6DADB34FD3DE280906F</a:t>
            </a:r>
            <a:endParaRPr lang="en-US" sz="2400" dirty="0">
              <a:cs typeface="Calibri"/>
            </a:endParaRPr>
          </a:p>
          <a:p>
            <a:pPr algn="just"/>
            <a:r>
              <a:rPr lang="en-US" sz="2400" dirty="0"/>
              <a:t>DEPARTMENT: BCA</a:t>
            </a:r>
          </a:p>
          <a:p>
            <a:pPr algn="just"/>
            <a:r>
              <a:rPr lang="en-US" sz="2400" dirty="0"/>
              <a:t>COLLEGE/ UNIVERSITY:</a:t>
            </a:r>
            <a:r>
              <a:rPr lang="en-IN" sz="2400" dirty="0"/>
              <a:t>AGURCHAND MANMULL JAIN COLLEGE</a:t>
            </a:r>
          </a:p>
          <a:p>
            <a:pPr algn="just"/>
            <a:r>
              <a:rPr lang="en-IN" sz="2400" dirty="0"/>
              <a:t>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9A15A-6628-A3DC-564D-7F246B0619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311779"/>
            <a:ext cx="2579370" cy="443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88D65-D1AD-29F3-FCD5-268EF54213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370" y="1423589"/>
            <a:ext cx="3073241" cy="44100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271B2-7536-F03D-6BDD-AA4E34C1D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611" y="1401834"/>
            <a:ext cx="3073241" cy="4431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063F19-9988-D1D6-D232-9229E275AD79}"/>
              </a:ext>
            </a:extLst>
          </p:cNvPr>
          <p:cNvSpPr txBox="1"/>
          <p:nvPr/>
        </p:nvSpPr>
        <p:spPr>
          <a:xfrm>
            <a:off x="1654585" y="1585257"/>
            <a:ext cx="6100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2060"/>
                </a:solidFill>
                <a:latin typeface="Berlin Sans FB" panose="020E0602020502020306" pitchFamily="34" charset="0"/>
              </a:rPr>
              <a:t>This portfolio showcases my skills, certifications, and achievements as a student. I am eager to keep learning, improving, and applying my knowledge to future opportunities</a:t>
            </a:r>
            <a:endParaRPr lang="en-IN" sz="4000" dirty="0">
              <a:latin typeface="Berlin Sans FB" panose="020E06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85FA-4D15-E9B6-3965-897065A0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10681335" cy="758190"/>
          </a:xfrm>
        </p:spPr>
        <p:txBody>
          <a:bodyPr/>
          <a:lstStyle/>
          <a:p>
            <a:r>
              <a:rPr lang="en-US" dirty="0"/>
              <a:t>GITHUB LINK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E5A75-C7E4-F3EF-A061-2F18D21240A9}"/>
              </a:ext>
            </a:extLst>
          </p:cNvPr>
          <p:cNvSpPr txBox="1"/>
          <p:nvPr/>
        </p:nvSpPr>
        <p:spPr>
          <a:xfrm>
            <a:off x="304800" y="1618029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PROJECT LINK: 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8AD29-425D-96BC-A30C-FC8C2840C729}"/>
              </a:ext>
            </a:extLst>
          </p:cNvPr>
          <p:cNvSpPr txBox="1"/>
          <p:nvPr/>
        </p:nvSpPr>
        <p:spPr>
          <a:xfrm>
            <a:off x="304800" y="257243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2800" dirty="0">
                <a:latin typeface="Algerian" panose="04020705040A02060702" pitchFamily="82" charset="0"/>
              </a:rPr>
              <a:t>GITHUB SERVER LINK: </a:t>
            </a:r>
            <a:endParaRPr lang="en-IN" sz="280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98A2BE-273E-5511-75C3-B6951B0C1D5D}"/>
              </a:ext>
            </a:extLst>
          </p:cNvPr>
          <p:cNvSpPr txBox="1"/>
          <p:nvPr/>
        </p:nvSpPr>
        <p:spPr>
          <a:xfrm>
            <a:off x="4038600" y="2633988"/>
            <a:ext cx="6209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https://24h331-pixel.github.io/myproject/</a:t>
            </a:r>
          </a:p>
        </p:txBody>
      </p:sp>
    </p:spTree>
    <p:extLst>
      <p:ext uri="{BB962C8B-B14F-4D97-AF65-F5344CB8AC3E}">
        <p14:creationId xmlns:p14="http://schemas.microsoft.com/office/powerpoint/2010/main" val="147730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55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76400"/>
            <a:ext cx="314325" cy="3429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9352A7-EB6C-7B8D-8B57-676BE75C803E}"/>
              </a:ext>
            </a:extLst>
          </p:cNvPr>
          <p:cNvSpPr txBox="1"/>
          <p:nvPr/>
        </p:nvSpPr>
        <p:spPr>
          <a:xfrm>
            <a:off x="2044244" y="1976379"/>
            <a:ext cx="68653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b="1" dirty="0">
              <a:latin typeface="Bahnschrift SemiBold Condensed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A884B0-0AF7-119D-F827-D4C174E79149}"/>
              </a:ext>
            </a:extLst>
          </p:cNvPr>
          <p:cNvSpPr txBox="1"/>
          <p:nvPr/>
        </p:nvSpPr>
        <p:spPr>
          <a:xfrm>
            <a:off x="150249" y="1447800"/>
            <a:ext cx="7848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4"/>
                </a:solidFill>
                <a:latin typeface="Algerian" panose="04020705040A02060702" pitchFamily="82" charset="0"/>
              </a:rPr>
              <a:t>LACK OF PROFESSIONAL WAY TO SHOW THERIR RESUMES THEIR QULIFICATION,CERTIFICATES AND ETC.,.</a:t>
            </a:r>
            <a:endParaRPr lang="en-IN" sz="4400" dirty="0">
              <a:solidFill>
                <a:schemeClr val="accent4"/>
              </a:solidFill>
              <a:latin typeface="Algerian" panose="04020705040A02060702" pitchFamily="82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ED988C-9B81-D950-1354-710FFD66BC1D}"/>
              </a:ext>
            </a:extLst>
          </p:cNvPr>
          <p:cNvSpPr txBox="1"/>
          <p:nvPr/>
        </p:nvSpPr>
        <p:spPr>
          <a:xfrm>
            <a:off x="676275" y="2293891"/>
            <a:ext cx="82867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FF0000"/>
                </a:solidFill>
                <a:latin typeface="Castellar" panose="020A0402060406010301" pitchFamily="18" charset="0"/>
              </a:rPr>
              <a:t>This project contains personal portfolio which contains details of student like their , skills ,</a:t>
            </a:r>
            <a:r>
              <a:rPr lang="en-US" sz="2800" b="1" dirty="0">
                <a:solidFill>
                  <a:srgbClr val="FF0000"/>
                </a:solidFill>
                <a:latin typeface="Castellar" panose="020A0402060406010301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Castellar" panose="020A0402060406010301" pitchFamily="18" charset="0"/>
              </a:rPr>
              <a:t>contact and etc.,.</a:t>
            </a:r>
            <a:endParaRPr lang="en-IN" sz="2800" b="1" dirty="0">
              <a:solidFill>
                <a:srgbClr val="FF0000"/>
              </a:solidFill>
              <a:latin typeface="Castellar" panose="020A0402060406010301" pitchFamily="18" charset="0"/>
            </a:endParaRPr>
          </a:p>
          <a:p>
            <a:pPr algn="just"/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7F59D-F44B-0169-E5C2-03A7B8E813AC}"/>
              </a:ext>
            </a:extLst>
          </p:cNvPr>
          <p:cNvSpPr txBox="1"/>
          <p:nvPr/>
        </p:nvSpPr>
        <p:spPr>
          <a:xfrm>
            <a:off x="1219200" y="2133600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0B05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Clients , hiring managers , faculty , general peoples , HR’s , general peoples and professional networkers likes LinkedIn and etc.,.</a:t>
            </a:r>
            <a:endParaRPr lang="en-IN" sz="3600" dirty="0">
              <a:solidFill>
                <a:srgbClr val="00B05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430EE7-DC69-558E-8A02-EA9C25204EBD}"/>
              </a:ext>
            </a:extLst>
          </p:cNvPr>
          <p:cNvSpPr txBox="1"/>
          <p:nvPr/>
        </p:nvSpPr>
        <p:spPr>
          <a:xfrm>
            <a:off x="2819400" y="1927800"/>
            <a:ext cx="28194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TOOL’s</a:t>
            </a:r>
            <a:r>
              <a:rPr lang="en-GB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VS CODE(visual studio)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CODEPEN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BROWSER(chrome)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7BB84-3236-E0C3-4CE3-36DE18E5BF47}"/>
              </a:ext>
            </a:extLst>
          </p:cNvPr>
          <p:cNvSpPr txBox="1"/>
          <p:nvPr/>
        </p:nvSpPr>
        <p:spPr>
          <a:xfrm>
            <a:off x="2819400" y="3352800"/>
            <a:ext cx="66516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TECHNIQUES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HTML(to structure the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CSS(to give it style)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JAVA SCRIPT(Creating a Dynamic Page)and etc.,.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50A16A-0539-0576-F21B-02FC3804B4EE}"/>
              </a:ext>
            </a:extLst>
          </p:cNvPr>
          <p:cNvSpPr txBox="1"/>
          <p:nvPr/>
        </p:nvSpPr>
        <p:spPr>
          <a:xfrm>
            <a:off x="1447801" y="2139244"/>
            <a:ext cx="7779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Clean and modern Ul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Navigation bar with smooth access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Sections: About, Skills,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Responsive grid layout for skills and etc.,.</a:t>
            </a:r>
            <a:endParaRPr lang="en-IN" dirty="0">
              <a:solidFill>
                <a:srgbClr val="7030A0"/>
              </a:solidFill>
            </a:endParaRPr>
          </a:p>
          <a:p>
            <a:endParaRPr lang="en-GB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C0AB3-6E31-A0B1-2C9A-8E0D6FA9C8FF}"/>
              </a:ext>
            </a:extLst>
          </p:cNvPr>
          <p:cNvSpPr txBox="1"/>
          <p:nvPr/>
        </p:nvSpPr>
        <p:spPr>
          <a:xfrm>
            <a:off x="914400" y="1736229"/>
            <a:ext cx="610091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HOME SECTION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ABOUT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SKILL</a:t>
            </a:r>
            <a:r>
              <a:rPr lang="en-US" dirty="0">
                <a:solidFill>
                  <a:schemeClr val="tx2"/>
                </a:solidFill>
              </a:rPr>
              <a:t>S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C7411-716E-D2E0-EFF4-FE5B90D7AAEB}"/>
              </a:ext>
            </a:extLst>
          </p:cNvPr>
          <p:cNvSpPr txBox="1"/>
          <p:nvPr/>
        </p:nvSpPr>
        <p:spPr>
          <a:xfrm>
            <a:off x="5410200" y="1736229"/>
            <a:ext cx="381737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FUNCTIONALITY</a:t>
            </a:r>
            <a:r>
              <a:rPr lang="en-GB" sz="2000" dirty="0"/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NAVIGATION BAR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INTERACTIVE ELEMENTS-(BUTTONS,HOVER EFFECTS)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SOCIAL MEDIA AND ETC.,.</a:t>
            </a:r>
            <a:endParaRPr lang="en-IN" sz="18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</TotalTime>
  <Words>301</Words>
  <Application>Microsoft Office PowerPoint</Application>
  <PresentationFormat>Widescreen</PresentationFormat>
  <Paragraphs>73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Yu Gothic UI Semibold</vt:lpstr>
      <vt:lpstr>Algerian</vt:lpstr>
      <vt:lpstr>Arial</vt:lpstr>
      <vt:lpstr>Bahnschrift SemiBold Condensed</vt:lpstr>
      <vt:lpstr>Berlin Sans FB</vt:lpstr>
      <vt:lpstr>Calibri</vt:lpstr>
      <vt:lpstr>Castellar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2025-09-19T09:20:45Z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