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234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3740" y="3429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 R.Gokul</a:t>
            </a:r>
          </a:p>
          <a:p>
            <a:r>
              <a:rPr lang="en-US" sz="2400" dirty="0"/>
              <a:t>REGISTER NO AND NMID</a:t>
            </a:r>
            <a:r>
              <a:rPr lang="en-US" sz="2400"/>
              <a:t>: 212402351 </a:t>
            </a:r>
            <a:r>
              <a:rPr lang="en-US" sz="2400" dirty="0"/>
              <a:t>NM:CDB364A95C2D16D82F04D3FA5CE56511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 BCA</a:t>
            </a:r>
          </a:p>
          <a:p>
            <a:r>
              <a:rPr lang="en-US" sz="2400" dirty="0"/>
              <a:t>COLLEGE:   AGURCHAND  MANMULL 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4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0"/>
            <a:ext cx="10668000" cy="850809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br>
              <a:rPr lang="en-IN" dirty="0"/>
            </a:br>
            <a:br>
              <a:rPr lang="en-IN" dirty="0"/>
            </a:br>
            <a:r>
              <a:rPr lang="en-US" sz="2400" dirty="0"/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5791200" cy="5410199"/>
          </a:xfrm>
        </p:spPr>
        <p:txBody>
          <a:bodyPr/>
          <a:lstStyle/>
          <a:p>
            <a:r>
              <a:rPr lang="en-US" sz="6000" dirty="0">
                <a:latin typeface="Bahnschrift SemiBold Condensed" pitchFamily="34" charset="0"/>
                <a:cs typeface="Arial" pitchFamily="34" charset="0"/>
              </a:rPr>
              <a:t>INTREACTIVE DIGITAL  PORTFOLIO USING FRONT END DEVELOPMENT</a:t>
            </a:r>
            <a:endParaRPr lang="en-IN" sz="6000" dirty="0">
              <a:latin typeface="Bahnschrift SemiBold Condensed" pitchFamily="34" charset="0"/>
              <a:cs typeface="Arial" pitchFamily="3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3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5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6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br>
              <a:rPr lang="en-US" sz="4250" spc="10" dirty="0"/>
            </a:br>
            <a:endParaRPr sz="4250" dirty="0"/>
          </a:p>
        </p:txBody>
      </p:sp>
      <p:pic>
        <p:nvPicPr>
          <p:cNvPr id="2097157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25806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Arial Black" pitchFamily="34" charset="0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  <a:endParaRPr lang="en-IN" sz="2400" dirty="0">
              <a:latin typeface="Arial Black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838200"/>
            <a:ext cx="8613775" cy="8462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br>
              <a:rPr lang="en-US" sz="4250" spc="-20" dirty="0"/>
            </a:br>
            <a:br>
              <a:rPr lang="en-US" sz="4250" spc="-20" dirty="0"/>
            </a:br>
            <a:r>
              <a:rPr lang="en-US" sz="2400" spc="-20" dirty="0"/>
              <a:t>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</a:t>
            </a:r>
            <a:r>
              <a:rPr lang="en-US" sz="2000" spc="-20" dirty="0"/>
              <a:t>.</a:t>
            </a: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1"/>
            <a:ext cx="10744200" cy="79159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400" spc="5" dirty="0"/>
              <a:t>1. Students &amp; Job Seekers – who use the portfolio to showcase their skills, projects, and achievements to recruiters.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2. Recruiters &amp; Employers – who view the portfolio to evaluate the candidate’s abilities, creativity, and technical expertise.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3. Freelancers &amp; Professionals – who present their work to potential clients or collaborators.</a:t>
            </a:r>
            <a:br>
              <a:rPr lang="en-US" sz="2400" spc="5" dirty="0"/>
            </a:br>
            <a:br>
              <a:rPr lang="en-US" sz="2400" spc="5" dirty="0"/>
            </a:br>
            <a:r>
              <a:rPr lang="en-US" sz="2400" spc="5" dirty="0"/>
              <a:t>4. Educators &amp; Peers – who may review the portfolio for academic, mentoring, or networking purposes</a:t>
            </a:r>
            <a:r>
              <a:rPr lang="en-US" sz="3200" spc="5" dirty="0"/>
              <a:t>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endParaRPr sz="3200" dirty="0"/>
          </a:p>
        </p:txBody>
      </p:sp>
      <p:pic>
        <p:nvPicPr>
          <p:cNvPr id="2097160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80464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r>
              <a:rPr lang="en-IN" sz="3600" spc="10" dirty="0"/>
              <a:t>      </a:t>
            </a:r>
            <a:r>
              <a:rPr lang="en-IN" sz="3600" spc="10" dirty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/>
              <a:t>              </a:t>
            </a:r>
            <a:r>
              <a:rPr lang="en-IN" sz="1800" spc="10" dirty="0"/>
              <a:t>HTML5 – for structuring the web pages and content.    </a:t>
            </a:r>
            <a:br>
              <a:rPr lang="en-IN" sz="1800" spc="10" dirty="0"/>
            </a:br>
            <a:r>
              <a:rPr lang="en-IN" sz="1800" spc="10" dirty="0"/>
              <a:t>                            CSS3 – for styling, layout design, and responsiveness.</a:t>
            </a:r>
            <a:br>
              <a:rPr lang="en-IN" sz="1800" spc="10" dirty="0"/>
            </a:br>
            <a:r>
              <a:rPr lang="en-IN" sz="1800" spc="10" dirty="0"/>
              <a:t>                            JavaScript – for adding interactivity and dynamic features.</a:t>
            </a:r>
            <a:br>
              <a:rPr lang="en-IN" sz="1800" spc="10" dirty="0"/>
            </a:br>
            <a:r>
              <a:rPr lang="en-IN" sz="1800" spc="10" dirty="0"/>
              <a:t>                            Code Editor (VS Code / Sublime Text) – for writing and managing code.                                           </a:t>
            </a:r>
            <a:br>
              <a:rPr lang="en-IN" sz="1800" spc="10" dirty="0"/>
            </a:br>
            <a:r>
              <a:rPr lang="en-IN" sz="1800" spc="10" dirty="0"/>
              <a:t>                            Version Control (Git) – for managing code versions and hosting the portfolio online.</a:t>
            </a:r>
            <a:br>
              <a:rPr lang="en-IN" sz="3600" spc="10" dirty="0"/>
            </a:br>
            <a:r>
              <a:rPr lang="en-IN" sz="3600" spc="10" dirty="0"/>
              <a:t>    </a:t>
            </a:r>
            <a:br>
              <a:rPr lang="en-IN" sz="3600" spc="10" dirty="0"/>
            </a:br>
            <a:r>
              <a:rPr lang="en-IN" sz="3600" spc="10" dirty="0"/>
              <a:t> </a:t>
            </a:r>
            <a:r>
              <a:rPr lang="en-IN" sz="3600" spc="10" dirty="0">
                <a:latin typeface="Calisto MT" pitchFamily="18" charset="0"/>
              </a:rPr>
              <a:t>TECHNIQUES:</a:t>
            </a:r>
            <a:br>
              <a:rPr lang="en-IN" sz="3600" spc="10" dirty="0">
                <a:latin typeface="Calisto MT" pitchFamily="18" charset="0"/>
              </a:rPr>
            </a:br>
            <a:r>
              <a:rPr lang="en-IN" sz="3600" spc="10" dirty="0">
                <a:latin typeface="Calisto MT" pitchFamily="18" charset="0"/>
              </a:rPr>
              <a:t>                 </a:t>
            </a:r>
            <a:r>
              <a:rPr lang="en-IN" sz="1800" spc="10" dirty="0">
                <a:latin typeface="Calisto MT" pitchFamily="18" charset="0"/>
              </a:rPr>
              <a:t>Responsive Web Design– to ensure compatibility across devices (desktop, tablet, mobile).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</a:t>
            </a:r>
            <a:r>
              <a:rPr lang="en-IN" sz="1800" spc="10" dirty="0" err="1">
                <a:latin typeface="Calisto MT" pitchFamily="18" charset="0"/>
              </a:rPr>
              <a:t>Flexbox</a:t>
            </a:r>
            <a:r>
              <a:rPr lang="en-IN" sz="1800" spc="10" dirty="0">
                <a:latin typeface="Calisto MT" pitchFamily="18" charset="0"/>
              </a:rPr>
              <a:t> and Grid Layouts – for modern, flexible page structuring.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DOM Manipulation with JavaScript – to make the site interactive.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Form Handling – for creating a functional contact section.</a:t>
            </a:r>
            <a:br>
              <a:rPr lang="en-IN" sz="1800" spc="10" dirty="0">
                <a:latin typeface="Calisto MT" pitchFamily="18" charset="0"/>
              </a:rPr>
            </a:br>
            <a:r>
              <a:rPr lang="en-IN" sz="1800" spc="10" dirty="0">
                <a:latin typeface="Calisto MT" pitchFamily="18" charset="0"/>
              </a:rPr>
              <a:t>                                 Smooth Navigation &amp; Animations – to improve user experience and engagement.</a:t>
            </a: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br>
              <a:rPr lang="en-IN" sz="3600" spc="10" dirty="0"/>
            </a:br>
            <a:endParaRPr sz="3600" dirty="0"/>
          </a:p>
        </p:txBody>
      </p:sp>
      <p:pic>
        <p:nvPicPr>
          <p:cNvPr id="2097162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63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1146"/>
            <a:ext cx="9013826" cy="639726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>
                <a:latin typeface="Trebuchet MS"/>
                <a:cs typeface="Trebuchet MS"/>
              </a:rPr>
              <a:t>POTFOLIO: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Header/</a:t>
            </a:r>
            <a:r>
              <a:rPr lang="en-US" sz="2000" dirty="0" err="1">
                <a:latin typeface="Trebuchet MS"/>
                <a:cs typeface="Trebuchet MS"/>
              </a:rPr>
              <a:t>Nav</a:t>
            </a:r>
            <a:r>
              <a:rPr lang="en-US" sz="2000" dirty="0">
                <a:latin typeface="Trebuchet MS"/>
                <a:cs typeface="Trebuchet MS"/>
              </a:rPr>
              <a:t> Bar – links to Home, About, Skills, Projects, Contact.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Home – introduction with name, tagline, and banner.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About – personal details, education, and profile </a:t>
            </a:r>
            <a:r>
              <a:rPr lang="en-US" sz="2000" dirty="0" err="1">
                <a:latin typeface="Trebuchet MS"/>
                <a:cs typeface="Trebuchet MS"/>
              </a:rPr>
              <a:t>photo.Skills</a:t>
            </a:r>
            <a:r>
              <a:rPr lang="en-US" sz="2000" dirty="0">
                <a:latin typeface="Trebuchet MS"/>
                <a:cs typeface="Trebuchet MS"/>
              </a:rPr>
              <a:t> – technical skills shown using progress bars or cards.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Projects – sample projects in a grid layout with descriptions.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Contact – form and social media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Footer – copyright and quick links.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Trebuchet MS"/>
                <a:cs typeface="Trebuchet MS"/>
              </a:rPr>
              <a:t>LAYOUT STYLE</a:t>
            </a:r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Grid and </a:t>
            </a:r>
            <a:r>
              <a:rPr lang="en-US" sz="2000" dirty="0" err="1">
                <a:latin typeface="Trebuchet MS"/>
                <a:cs typeface="Trebuchet MS"/>
              </a:rPr>
              <a:t>Flexbox</a:t>
            </a:r>
            <a:r>
              <a:rPr lang="en-US" sz="2000" dirty="0">
                <a:latin typeface="Trebuchet MS"/>
                <a:cs typeface="Trebuchet MS"/>
              </a:rPr>
              <a:t> for responsive structuring.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Consistent color scheme (2–3 main colors for branding).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Readable typography with hierarchy (headings, subheadings, body text).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2000" dirty="0">
                <a:latin typeface="Trebuchet MS"/>
                <a:cs typeface="Trebuchet MS"/>
              </a:rPr>
              <a:t>Interactive elements (hover effects, smooth scrolling, animations).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8494633"/>
          </a:xfrm>
        </p:spPr>
        <p:txBody>
          <a:bodyPr/>
          <a:lstStyle/>
          <a:p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IN" sz="2400" dirty="0"/>
              <a:t>Responsive Design – Works smoothly on desktop, tablet, and mobile.</a:t>
            </a:r>
            <a:br>
              <a:rPr lang="en-IN" sz="2400" dirty="0"/>
            </a:br>
            <a:r>
              <a:rPr lang="en-IN" sz="2400" dirty="0"/>
              <a:t>Navigation Bar – Easy movement between Home, About, Skills, Projects, and Contact.</a:t>
            </a:r>
            <a:br>
              <a:rPr lang="en-IN" sz="2400" dirty="0"/>
            </a:br>
            <a:r>
              <a:rPr lang="en-IN" sz="2400" dirty="0"/>
              <a:t>Interactive UI – Hover effects, smooth scrolling, and animations.</a:t>
            </a:r>
            <a:br>
              <a:rPr lang="en-IN" sz="2400" dirty="0"/>
            </a:br>
            <a:r>
              <a:rPr lang="en-IN" sz="2400" dirty="0"/>
              <a:t>Skills Section – Visual display of coding and technical skills.</a:t>
            </a:r>
            <a:br>
              <a:rPr lang="en-IN" sz="2400" dirty="0"/>
            </a:br>
            <a:r>
              <a:rPr lang="en-IN" sz="2400" dirty="0"/>
              <a:t>Projects Showcase – Grid layout with descriptions and links.</a:t>
            </a:r>
            <a:br>
              <a:rPr lang="en-IN" sz="2400" dirty="0"/>
            </a:br>
            <a:r>
              <a:rPr lang="en-IN" sz="2400" dirty="0"/>
              <a:t>Contact Form – Allows users to send queries directly.</a:t>
            </a:r>
            <a:br>
              <a:rPr lang="en-IN" sz="2400" dirty="0"/>
            </a:br>
            <a:r>
              <a:rPr lang="en-IN" sz="2400" dirty="0"/>
              <a:t>Social Media Integration – Links to </a:t>
            </a:r>
            <a:r>
              <a:rPr lang="en-IN" sz="2400" dirty="0" err="1"/>
              <a:t>GitHub</a:t>
            </a:r>
            <a:r>
              <a:rPr lang="en-IN" sz="2400" dirty="0"/>
              <a:t>, LinkedIn, etc.</a:t>
            </a:r>
            <a:br>
              <a:rPr lang="en-IN" sz="2400" dirty="0"/>
            </a:br>
            <a:r>
              <a:rPr lang="en-IN" sz="2400" dirty="0"/>
              <a:t>Clean Layout – Simple, modern, and user-friendly design.</a:t>
            </a: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844</Words>
  <Application>Microsoft Office PowerPoint</Application>
  <PresentationFormat>Widescreen</PresentationFormat>
  <Paragraphs>54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Black</vt:lpstr>
      <vt:lpstr>Bahnschrift SemiBold Condensed</vt:lpstr>
      <vt:lpstr>Calibri</vt:lpstr>
      <vt:lpstr>Calisto MT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     </vt:lpstr>
      <vt:lpstr>PROJECT OVERVIEW  The project “Interactive Digital Portfolio using Front-End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      </vt:lpstr>
      <vt:lpstr>WHO ARE THE END USERS?   1. Students &amp; Job Seekers – who use the portfolio to showcase their skills, projects, and achievements to recruiters.  2. Recruiters &amp; Employers – who view the portfolio to evaluate the candidate’s abilities, creativity, and technical expertise.  3. Freelancers &amp; Professionals – who present their work to potential clients or collaborators.  4. Educators &amp; Peers – who may review the portfolio for academic, mentoring, or networking purposes.     </vt:lpstr>
      <vt:lpstr>TOOLS AND TECHNIQUES       TOOLS: 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 / Sublime Text) – for writing and managing code.                                                                        Version Control (Git) – for managing code versions and hosting the portfolio online.       TECHNIQUES:                  Responsive Web Design– to ensure compatibility across devices (desktop, tablet, mobile).                                  Flexbox and Grid Layouts – for modern, flexible page structuring.                                  DOM Manipulation with JavaScript – to make the site interactive.                                  Form Handling – for creating a functional contact section.                                  Smooth Navigation &amp; Animations – to improve user experience and engagement.    </vt:lpstr>
      <vt:lpstr>PowerPoint Presentation</vt:lpstr>
      <vt:lpstr>FEATURES AND FUNCTIONALITY  Responsive Design – Works smoothly on desktop, tablet, and mobile. Navigation Bar – Easy movement between Home, About, Skills, Projects, and Contact. Interactive UI – Hover effects, smooth scrolling, and animations. Skills Section – Visual display of coding and technical skills. Projects Showcase – Grid layout with descriptions and links. Contact Form – Allows users to send queries directly. Social Media Integration – Links to GitHub, LinkedIn, etc. Clean Layout – Simple, modern, and user-friendly design.     </vt:lpstr>
      <vt:lpstr>RESULTS AND SCREENSHOTS</vt:lpstr>
      <vt:lpstr>CONCLUSION  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</cp:revision>
  <dcterms:created xsi:type="dcterms:W3CDTF">2024-03-28T17:07:22Z</dcterms:created>
  <dcterms:modified xsi:type="dcterms:W3CDTF">2025-09-18T12:07:32Z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394696ac7596456f8bed2cee262b224c</vt:lpwstr>
  </property>
</Properties>
</file>