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5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3740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R.Gokul</a:t>
            </a:r>
          </a:p>
          <a:p>
            <a:r>
              <a:rPr lang="en-US" sz="2400" dirty="0"/>
              <a:t>REGISTER NO AND NMID: 212402351 NM:CDB364A95C2D16D82F04D3FA5CE56511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5410199"/>
          </a:xfrm>
        </p:spPr>
        <p:txBody>
          <a:bodyPr/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258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462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7915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844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</cp:revision>
  <dcterms:created xsi:type="dcterms:W3CDTF">2024-03-28T17:07:22Z</dcterms:created>
  <dcterms:modified xsi:type="dcterms:W3CDTF">2025-09-19T09:21:01Z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394696ac7596456f8bed2cee262b224c</vt:lpwstr>
  </property>
</Properties>
</file>