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787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68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  </a:t>
            </a:r>
            <a:r>
              <a:rPr dirty="0" sz="2400" lang="en-US" smtClean="0"/>
              <a:t>R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k</a:t>
            </a:r>
            <a:r>
              <a:rPr dirty="0" sz="2400" lang="en-US" smtClean="0"/>
              <a:t>u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 AND NMID: </a:t>
            </a:r>
            <a:r>
              <a:rPr dirty="0" sz="2400" lang="en-US" smtClean="0"/>
              <a:t>24</a:t>
            </a:r>
            <a:r>
              <a:rPr dirty="0" sz="2400" lang="en-US" smtClean="0"/>
              <a:t>l</a:t>
            </a:r>
            <a:r>
              <a:rPr dirty="0" sz="2400" lang="en-US" smtClean="0"/>
              <a:t>H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1</a:t>
            </a:r>
            <a:r>
              <a:rPr dirty="0" sz="2400" lang="en-US" smtClean="0"/>
              <a:t>. </a:t>
            </a:r>
            <a:r>
              <a:rPr dirty="0" sz="2400" lang="en-US" smtClean="0"/>
              <a:t>NM:asunm1301212402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 smtClean="0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 smtClean="0"/>
              <a:t>  BCA</a:t>
            </a:r>
            <a:endParaRPr dirty="0" sz="2400" lang="en-US"/>
          </a:p>
          <a:p>
            <a:r>
              <a:rPr dirty="0" sz="2400" lang="en-US"/>
              <a:t>COLLEGE: </a:t>
            </a:r>
            <a:r>
              <a:rPr dirty="0" sz="2400" lang="en-US" smtClean="0"/>
              <a:t>  AGURCHAND  MANMULL  JAIN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smtClean="0"/>
              <a:t>CONCLUSION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sz="2400" lang="en-US" smtClean="0"/>
              <a:t>The </a:t>
            </a:r>
            <a:r>
              <a:rPr dirty="0" sz="2400" lang="en-US"/>
              <a:t>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endParaRPr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5410199"/>
          </a:xfrm>
        </p:spPr>
        <p:txBody>
          <a:bodyPr/>
          <a:p>
            <a:r>
              <a:rPr dirty="0" sz="6000" lang="en-US" smtClean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dirty="0" sz="6000" lang="en-IN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IN" spc="5"/>
              <a:t>PROJECT</a:t>
            </a:r>
            <a:r>
              <a:rPr dirty="0" lang="en-IN" spc="-85"/>
              <a:t> </a:t>
            </a:r>
            <a:r>
              <a:rPr dirty="0" lang="en-IN" spc="25"/>
              <a:t>TITLE</a:t>
            </a:r>
            <a:endParaRPr dirty="0" lang="en-IN"/>
          </a:p>
        </p:txBody>
      </p:sp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endParaRPr dirty="0"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25806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dirty="0" sz="2400" lang="en-I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462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2400" lang="en-US" spc="-2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dirty="0" sz="2000" lang="en-US" spc="-20"/>
              <a:t>.</a:t>
            </a: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791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2400" lang="en-US" spc="5"/>
              <a:t>1. Students &amp; Job Seekers – who use the portfolio to showcase their skills, projects, and achievements to recruiters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2</a:t>
            </a:r>
            <a:r>
              <a:rPr dirty="0" sz="2400" lang="en-US" spc="5"/>
              <a:t>. Recruiters &amp; Employers – who view the portfolio to evaluate the candidate’s abilities, creativity, and technical expertise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3</a:t>
            </a:r>
            <a:r>
              <a:rPr dirty="0" sz="2400" lang="en-US" spc="5"/>
              <a:t>. Freelancers &amp; Professionals – who present their work to potential clients or collaborators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4</a:t>
            </a:r>
            <a:r>
              <a:rPr dirty="0" sz="2400" lang="en-US" spc="5"/>
              <a:t>. Educators &amp; Peers – who may review the portfolio for academic, mentoring, or networking purposes</a:t>
            </a:r>
            <a:r>
              <a:rPr dirty="0" sz="3200" lang="en-US" spc="5"/>
              <a:t>.</a:t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</a:t>
            </a:r>
            <a:r>
              <a:rPr dirty="0" sz="3600" lang="en-IN" spc="10" smtClean="0"/>
              <a:t>TECHNIQUES</a:t>
            </a:r>
            <a:br>
              <a:rPr dirty="0" sz="3600" lang="en-IN" spc="10" smtClean="0"/>
            </a:br>
            <a:r>
              <a:rPr dirty="0" sz="3600" lang="en-IN" spc="10" smtClean="0"/>
              <a:t>      </a:t>
            </a:r>
            <a:r>
              <a:rPr dirty="0" sz="3600" lang="en-IN" spc="10" smtClean="0">
                <a:latin typeface="Sitka Text" pitchFamily="2" charset="0"/>
              </a:rPr>
              <a:t>TOOLS: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>              </a:t>
            </a:r>
            <a:r>
              <a:rPr dirty="0" sz="1800" lang="en-IN" spc="10" smtClean="0"/>
              <a:t>HTML5 </a:t>
            </a:r>
            <a:r>
              <a:rPr dirty="0" sz="1800" lang="en-IN" spc="10"/>
              <a:t>– for structuring the web pages and content</a:t>
            </a:r>
            <a:r>
              <a:rPr dirty="0" sz="1800" lang="en-IN" spc="10" smtClean="0"/>
              <a:t>.    </a:t>
            </a:r>
            <a:br>
              <a:rPr dirty="0" sz="1800" lang="en-IN" spc="10" smtClean="0"/>
            </a:br>
            <a:r>
              <a:rPr dirty="0" sz="1800" lang="en-IN" spc="10" smtClean="0"/>
              <a:t>                            CSS3 </a:t>
            </a:r>
            <a:r>
              <a:rPr dirty="0" sz="1800" lang="en-IN" spc="10"/>
              <a:t>– for styling, layout design, and responsiveness</a:t>
            </a:r>
            <a:r>
              <a:rPr dirty="0" sz="1800" lang="en-IN" spc="10" smtClean="0"/>
              <a:t>.</a:t>
            </a:r>
            <a:br>
              <a:rPr dirty="0" sz="1800" lang="en-IN" spc="10" smtClean="0"/>
            </a:br>
            <a:r>
              <a:rPr dirty="0" sz="1800" lang="en-IN" spc="10"/>
              <a:t> </a:t>
            </a:r>
            <a:r>
              <a:rPr dirty="0" sz="1800" lang="en-IN" spc="10" smtClean="0"/>
              <a:t>                           JavaScript </a:t>
            </a:r>
            <a:r>
              <a:rPr dirty="0" sz="1800" lang="en-IN" spc="10"/>
              <a:t>– for adding interactivity and dynamic features</a:t>
            </a:r>
            <a:r>
              <a:rPr dirty="0" sz="1800" lang="en-IN" spc="10" smtClean="0"/>
              <a:t>.</a:t>
            </a:r>
            <a:br>
              <a:rPr dirty="0" sz="1800" lang="en-IN" spc="10" smtClean="0"/>
            </a:br>
            <a:r>
              <a:rPr dirty="0" sz="1800" lang="en-IN" spc="10"/>
              <a:t> </a:t>
            </a:r>
            <a:r>
              <a:rPr dirty="0" sz="1800" lang="en-IN" spc="10" smtClean="0"/>
              <a:t>                           Code </a:t>
            </a:r>
            <a:r>
              <a:rPr dirty="0" sz="1800" lang="en-IN" spc="10"/>
              <a:t>Editor (VS Code / Sublime Text) – for writing and managing </a:t>
            </a:r>
            <a:r>
              <a:rPr dirty="0" sz="1800" lang="en-IN" spc="10" smtClean="0"/>
              <a:t>code.                                           </a:t>
            </a:r>
            <a:br>
              <a:rPr dirty="0" sz="1800" lang="en-IN" spc="10" smtClean="0"/>
            </a:br>
            <a:r>
              <a:rPr dirty="0" sz="1800" lang="en-IN" spc="10" smtClean="0"/>
              <a:t>                            Version </a:t>
            </a:r>
            <a:r>
              <a:rPr dirty="0" sz="1800" lang="en-IN" spc="10"/>
              <a:t>Control (</a:t>
            </a:r>
            <a:r>
              <a:rPr dirty="0" sz="1800" lang="en-IN" spc="10" smtClean="0"/>
              <a:t>Git) </a:t>
            </a:r>
            <a:r>
              <a:rPr dirty="0" sz="1800" lang="en-IN" spc="10"/>
              <a:t>– for managing code versions </a:t>
            </a:r>
            <a:r>
              <a:rPr dirty="0" sz="1800" lang="en-IN" spc="10" smtClean="0"/>
              <a:t>and hosting </a:t>
            </a:r>
            <a:r>
              <a:rPr dirty="0" sz="1800" lang="en-IN" spc="10"/>
              <a:t>the portfolio online.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>    </a:t>
            </a:r>
            <a:br>
              <a:rPr dirty="0" sz="3600" lang="en-IN" spc="10" smtClean="0"/>
            </a:br>
            <a:r>
              <a:rPr dirty="0" sz="3600" lang="en-IN" spc="10" smtClean="0"/>
              <a:t> </a:t>
            </a:r>
            <a:r>
              <a:rPr dirty="0" sz="3600" lang="en-IN" spc="10">
                <a:latin typeface="Calisto MT" pitchFamily="18" charset="0"/>
              </a:rPr>
              <a:t>TECHNIQUES:</a:t>
            </a:r>
            <a:br>
              <a:rPr dirty="0" sz="3600" lang="en-IN" spc="10">
                <a:latin typeface="Calisto MT" pitchFamily="18" charset="0"/>
              </a:rPr>
            </a:br>
            <a:r>
              <a:rPr dirty="0" sz="3600" lang="en-IN" spc="10" smtClean="0">
                <a:latin typeface="Calisto MT" pitchFamily="18" charset="0"/>
              </a:rPr>
              <a:t>                 </a:t>
            </a:r>
            <a:r>
              <a:rPr dirty="0" sz="1800" lang="en-IN" spc="10" smtClean="0">
                <a:latin typeface="Calisto MT" pitchFamily="18" charset="0"/>
              </a:rPr>
              <a:t>Responsive </a:t>
            </a:r>
            <a:r>
              <a:rPr dirty="0" sz="1800" lang="en-IN" spc="10">
                <a:latin typeface="Calisto MT" pitchFamily="18" charset="0"/>
              </a:rPr>
              <a:t>Web </a:t>
            </a:r>
            <a:r>
              <a:rPr dirty="0" sz="1800" lang="en-IN" spc="10" smtClean="0">
                <a:latin typeface="Calisto MT" pitchFamily="18" charset="0"/>
              </a:rPr>
              <a:t>Design– </a:t>
            </a:r>
            <a:r>
              <a:rPr dirty="0" sz="1800" lang="en-IN" spc="10">
                <a:latin typeface="Calisto MT" pitchFamily="18" charset="0"/>
              </a:rPr>
              <a:t>to ensure compatibility across devices (desktop, tablet, mobile</a:t>
            </a:r>
            <a:r>
              <a:rPr dirty="0" sz="1800" lang="en-IN" spc="10" smtClean="0">
                <a:latin typeface="Calisto MT" pitchFamily="18" charset="0"/>
              </a:rPr>
              <a:t>).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</a:t>
            </a:r>
            <a:r>
              <a:rPr dirty="0" sz="1800" lang="en-IN" spc="10" err="1" smtClean="0">
                <a:latin typeface="Calisto MT" pitchFamily="18" charset="0"/>
              </a:rPr>
              <a:t>Flexbox</a:t>
            </a:r>
            <a:r>
              <a:rPr dirty="0" sz="1800" lang="en-IN" spc="10" smtClean="0">
                <a:latin typeface="Calisto MT" pitchFamily="18" charset="0"/>
              </a:rPr>
              <a:t> </a:t>
            </a:r>
            <a:r>
              <a:rPr dirty="0" sz="1800" lang="en-IN" spc="10">
                <a:latin typeface="Calisto MT" pitchFamily="18" charset="0"/>
              </a:rPr>
              <a:t>and Grid Layouts – for modern, flexible page structuring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DOM </a:t>
            </a:r>
            <a:r>
              <a:rPr dirty="0" sz="1800" lang="en-IN" spc="10">
                <a:latin typeface="Calisto MT" pitchFamily="18" charset="0"/>
              </a:rPr>
              <a:t>Manipulation with JavaScript – to make the site interactive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Form </a:t>
            </a:r>
            <a:r>
              <a:rPr dirty="0" sz="1800" lang="en-IN" spc="10">
                <a:latin typeface="Calisto MT" pitchFamily="18" charset="0"/>
              </a:rPr>
              <a:t>Handling – for creating a functional contact section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Smooth </a:t>
            </a:r>
            <a:r>
              <a:rPr dirty="0" sz="1800" lang="en-IN" spc="10">
                <a:latin typeface="Calisto MT" pitchFamily="18" charset="0"/>
              </a:rPr>
              <a:t>Navigation &amp; Animations – to improve user experience and engagement.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/>
            </a:r>
            <a:br>
              <a:rPr dirty="0" sz="3600" lang="en-IN" spc="10" smtClean="0"/>
            </a:b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/>
            </a:r>
            <a:br>
              <a:rPr dirty="0" sz="3600" lang="en-IN" spc="10" smtClean="0"/>
            </a:br>
            <a:endParaRPr dirty="0" sz="360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1146"/>
            <a:ext cx="9013826" cy="639726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</a:t>
            </a:r>
            <a:r>
              <a:rPr b="1" dirty="0" sz="4000" lang="en-IN" spc="15" smtClean="0">
                <a:latin typeface="Trebuchet MS"/>
                <a:cs typeface="Trebuchet MS"/>
              </a:rPr>
              <a:t>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US" spc="15" smtClean="0">
                <a:latin typeface="Trebuchet MS"/>
                <a:cs typeface="Trebuchet MS"/>
              </a:rPr>
              <a:t>POTFOLIO:</a:t>
            </a:r>
            <a:endParaRPr b="1" dirty="0" sz="3200" lang="en-US" spc="1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>
                <a:latin typeface="Trebuchet MS"/>
                <a:cs typeface="Trebuchet MS"/>
              </a:rPr>
              <a:t>Header/</a:t>
            </a:r>
            <a:r>
              <a:rPr dirty="0" sz="2000" lang="en-US" err="1">
                <a:latin typeface="Trebuchet MS"/>
                <a:cs typeface="Trebuchet MS"/>
              </a:rPr>
              <a:t>Nav</a:t>
            </a:r>
            <a:r>
              <a:rPr dirty="0" sz="2000" lang="en-US">
                <a:latin typeface="Trebuchet MS"/>
                <a:cs typeface="Trebuchet MS"/>
              </a:rPr>
              <a:t> Bar – links to Home, About, Skills, Projects, Contact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Home </a:t>
            </a:r>
            <a:r>
              <a:rPr dirty="0" sz="2000" lang="en-US">
                <a:latin typeface="Trebuchet MS"/>
                <a:cs typeface="Trebuchet MS"/>
              </a:rPr>
              <a:t>– introduction with name, tagline, and banner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About </a:t>
            </a:r>
            <a:r>
              <a:rPr dirty="0" sz="2000" lang="en-US">
                <a:latin typeface="Trebuchet MS"/>
                <a:cs typeface="Trebuchet MS"/>
              </a:rPr>
              <a:t>– personal details, education, and profile </a:t>
            </a:r>
            <a:r>
              <a:rPr dirty="0" sz="2000" lang="en-US" err="1">
                <a:latin typeface="Trebuchet MS"/>
                <a:cs typeface="Trebuchet MS"/>
              </a:rPr>
              <a:t>photo.Skills</a:t>
            </a:r>
            <a:r>
              <a:rPr dirty="0" sz="2000" lang="en-US">
                <a:latin typeface="Trebuchet MS"/>
                <a:cs typeface="Trebuchet MS"/>
              </a:rPr>
              <a:t> – technical skills shown using progress bars or cards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Projects </a:t>
            </a:r>
            <a:r>
              <a:rPr dirty="0" sz="2000" lang="en-US">
                <a:latin typeface="Trebuchet MS"/>
                <a:cs typeface="Trebuchet MS"/>
              </a:rPr>
              <a:t>– sample projects in a grid layout with descriptions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Contact </a:t>
            </a:r>
            <a:r>
              <a:rPr dirty="0" sz="2000" lang="en-US">
                <a:latin typeface="Trebuchet MS"/>
                <a:cs typeface="Trebuchet MS"/>
              </a:rPr>
              <a:t>– form and social media links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Footer </a:t>
            </a:r>
            <a:r>
              <a:rPr dirty="0" sz="2000" lang="en-US">
                <a:latin typeface="Trebuchet MS"/>
                <a:cs typeface="Trebuchet MS"/>
              </a:rPr>
              <a:t>– copyright and quick links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lang="en-US" smtClean="0">
                <a:latin typeface="Trebuchet MS"/>
                <a:cs typeface="Trebuchet MS"/>
              </a:rPr>
              <a:t>LAYOUT STYLE</a:t>
            </a:r>
            <a:r>
              <a:rPr dirty="0" sz="2000" lang="en-US" smtClean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Grid </a:t>
            </a:r>
            <a:r>
              <a:rPr dirty="0" sz="2000" lang="en-US">
                <a:latin typeface="Trebuchet MS"/>
                <a:cs typeface="Trebuchet MS"/>
              </a:rPr>
              <a:t>and </a:t>
            </a:r>
            <a:r>
              <a:rPr dirty="0" sz="2000" lang="en-US" err="1">
                <a:latin typeface="Trebuchet MS"/>
                <a:cs typeface="Trebuchet MS"/>
              </a:rPr>
              <a:t>Flexbox</a:t>
            </a:r>
            <a:r>
              <a:rPr dirty="0" sz="2000" lang="en-US">
                <a:latin typeface="Trebuchet MS"/>
                <a:cs typeface="Trebuchet MS"/>
              </a:rPr>
              <a:t> for responsive structuring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Consistent </a:t>
            </a:r>
            <a:r>
              <a:rPr dirty="0" sz="2000" lang="en-US">
                <a:latin typeface="Trebuchet MS"/>
                <a:cs typeface="Trebuchet MS"/>
              </a:rPr>
              <a:t>color scheme (2–3 main colors for branding</a:t>
            </a:r>
            <a:r>
              <a:rPr dirty="0" sz="2000" lang="en-US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Readable </a:t>
            </a:r>
            <a:r>
              <a:rPr dirty="0" sz="2000" lang="en-US">
                <a:latin typeface="Trebuchet MS"/>
                <a:cs typeface="Trebuchet MS"/>
              </a:rPr>
              <a:t>typography with hierarchy (headings, subheadings, body text</a:t>
            </a:r>
            <a:r>
              <a:rPr dirty="0" sz="2000" lang="en-US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Interactive </a:t>
            </a:r>
            <a:r>
              <a:rPr dirty="0" sz="2000" lang="en-US">
                <a:latin typeface="Trebuchet MS"/>
                <a:cs typeface="Trebuchet MS"/>
              </a:rPr>
              <a:t>elements (hover effects, smooth scrolling, animations).</a:t>
            </a: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p>
            <a:r>
              <a:rPr dirty="0" lang="en-IN"/>
              <a:t>FEATURES AND </a:t>
            </a:r>
            <a:r>
              <a:rPr dirty="0" lang="en-IN" smtClean="0"/>
              <a:t>FUNCTIONALITY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sz="2400" lang="en-IN"/>
              <a:t>Responsive Design – Works smoothly on desktop, tablet, and mobile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Navigation </a:t>
            </a:r>
            <a:r>
              <a:rPr dirty="0" sz="2400" lang="en-IN"/>
              <a:t>Bar – Easy movement between Home, About, Skills, Projects, and Contact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Interactive </a:t>
            </a:r>
            <a:r>
              <a:rPr dirty="0" sz="2400" lang="en-IN"/>
              <a:t>UI – Hover effects, smooth scrolling, and animations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Skills </a:t>
            </a:r>
            <a:r>
              <a:rPr dirty="0" sz="2400" lang="en-IN"/>
              <a:t>Section – Visual display of coding and technical skills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Projects </a:t>
            </a:r>
            <a:r>
              <a:rPr dirty="0" sz="2400" lang="en-IN"/>
              <a:t>Showcase – Grid layout with descriptions and links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Contact </a:t>
            </a:r>
            <a:r>
              <a:rPr dirty="0" sz="2400" lang="en-IN"/>
              <a:t>Form – Allows users to send queries directly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Social </a:t>
            </a:r>
            <a:r>
              <a:rPr dirty="0" sz="2400" lang="en-IN"/>
              <a:t>Media Integration – Links to </a:t>
            </a:r>
            <a:r>
              <a:rPr dirty="0" sz="2400" lang="en-IN" err="1"/>
              <a:t>GitHub</a:t>
            </a:r>
            <a:r>
              <a:rPr dirty="0" sz="2400" lang="en-IN"/>
              <a:t>, LinkedIn, etc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Clean </a:t>
            </a:r>
            <a:r>
              <a:rPr dirty="0" sz="2400" lang="en-IN"/>
              <a:t>Layout – Simple, modern, and user-friendly design.</a:t>
            </a:r>
            <a:r>
              <a:rPr dirty="0" lang="en-IN"/>
              <a:t/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vijay</cp:lastModifiedBy>
  <dcterms:created xsi:type="dcterms:W3CDTF">2024-03-28T17:07:22Z</dcterms:created>
  <dcterms:modified xsi:type="dcterms:W3CDTF">2025-09-11T12:12:35Z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394696ac7596456f8bed2cee262b224c</vt:lpwstr>
  </property>
</Properties>
</file>