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A503-5334-8173-B6A7-9E68E2038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721252"/>
            <a:ext cx="8689976" cy="1371600"/>
          </a:xfrm>
        </p:spPr>
        <p:txBody>
          <a:bodyPr/>
          <a:lstStyle/>
          <a:p>
            <a:r>
              <a:rPr lang="en-IN" b="1" i="1" dirty="0"/>
              <a:t>DIGITAL PORTFOLIO </a:t>
            </a:r>
            <a:endParaRPr lang="en-US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D4BFC-5C54-3840-0D71-C8DCA3276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298226"/>
            <a:ext cx="8689976" cy="2959574"/>
          </a:xfrm>
        </p:spPr>
        <p:txBody>
          <a:bodyPr/>
          <a:lstStyle/>
          <a:p>
            <a:pPr algn="l"/>
            <a:r>
              <a:rPr lang="en-IN" b="1" dirty="0"/>
              <a:t>Student name: S.J.DEEPAKVASAN</a:t>
            </a:r>
          </a:p>
          <a:p>
            <a:pPr algn="l"/>
            <a:r>
              <a:rPr lang="en-IN" b="1" dirty="0"/>
              <a:t>R</a:t>
            </a:r>
            <a:r>
              <a:rPr lang="en-IN" dirty="0"/>
              <a:t>egister no and </a:t>
            </a:r>
            <a:r>
              <a:rPr lang="en-IN" dirty="0" err="1"/>
              <a:t>nmid</a:t>
            </a:r>
            <a:r>
              <a:rPr lang="en-IN" dirty="0"/>
              <a:t>: 24h342</a:t>
            </a:r>
          </a:p>
          <a:p>
            <a:pPr algn="l"/>
            <a:r>
              <a:rPr lang="en-IN" b="1" dirty="0"/>
              <a:t>Department: BCA</a:t>
            </a:r>
          </a:p>
          <a:p>
            <a:pPr algn="l"/>
            <a:r>
              <a:rPr lang="en-IN" b="1" dirty="0"/>
              <a:t>COLLEGE (COLLEGE/UNIVERSITY):AM JAIN COLLEGE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179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A9C0-C8E7-4435-BA92-A161CC61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707DD-948B-03FA-F42D-2C0F37271F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1528" y="2794953"/>
            <a:ext cx="10363826" cy="1848353"/>
          </a:xfrm>
        </p:spPr>
        <p:txBody>
          <a:bodyPr anchor="ctr"/>
          <a:lstStyle/>
          <a:p>
            <a:pPr algn="ctr"/>
            <a:r>
              <a:rPr lang="en-IN" dirty="0"/>
              <a:t> The portfolio Help in Personal Branding And career  opportunities . It’s </a:t>
            </a:r>
          </a:p>
          <a:p>
            <a:pPr marL="0" indent="0" algn="ctr">
              <a:buNone/>
            </a:pPr>
            <a:r>
              <a:rPr lang="en-IN" dirty="0"/>
              <a:t>act as a digital Resume and showcase Of skills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76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86A6-0BAF-CC59-B79B-83416469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4A5E-91C1-1AF6-5D9F-F0DDBCB499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01051" y="2088366"/>
            <a:ext cx="10363826" cy="1957975"/>
          </a:xfrm>
        </p:spPr>
        <p:txBody>
          <a:bodyPr anchor="ctr"/>
          <a:lstStyle/>
          <a:p>
            <a:pPr algn="ctr"/>
            <a:r>
              <a:rPr lang="en-IN" dirty="0"/>
              <a:t>GitHub repository: https://github.com/YourUsername/my-portfolio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0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D166-4BA8-6DEC-7A12-28096178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7312"/>
          </a:xfrm>
        </p:spPr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B2C0-25C0-B7DB-AA3F-ABFACE352D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05830"/>
            <a:ext cx="10363826" cy="4694245"/>
          </a:xfrm>
        </p:spPr>
        <p:txBody>
          <a:bodyPr anchor="ctr">
            <a:normAutofit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IN" dirty="0"/>
              <a:t>Problem statement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Project overview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End users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Tool and Technological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Portfolio design and layout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Features and functionality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Result and screenshot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Conclusion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GitHub link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6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5F2D-EBA3-FCCA-78B9-2EE7E73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569003"/>
            <a:ext cx="10364451" cy="1596177"/>
          </a:xfrm>
        </p:spPr>
        <p:txBody>
          <a:bodyPr/>
          <a:lstStyle/>
          <a:p>
            <a:r>
              <a:rPr lang="en-IN" dirty="0"/>
              <a:t>Problem statement: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6F30E-28C4-B665-ACC6-575CE209CD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algn="ctr"/>
            <a:r>
              <a:rPr lang="en-IN" dirty="0"/>
              <a:t>Many students lack a simple, professional way to showcase </a:t>
            </a:r>
          </a:p>
          <a:p>
            <a:pPr marL="0" indent="0" algn="ctr">
              <a:buNone/>
            </a:pPr>
            <a:r>
              <a:rPr lang="en-IN" dirty="0"/>
              <a:t>Their skills, project, and certificate in one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62A7-C267-ABEE-F9F7-82786B7E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D696-C6D3-8B6B-D0CE-7DB93386EA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algn="ctr"/>
            <a:r>
              <a:rPr lang="en-IN" dirty="0"/>
              <a:t>This project is a personal portfolio website built with Html, CSS.</a:t>
            </a:r>
          </a:p>
          <a:p>
            <a:pPr marL="0" indent="0" algn="ctr">
              <a:buNone/>
            </a:pPr>
            <a:r>
              <a:rPr lang="en-IN" dirty="0"/>
              <a:t>It provides details about education, skills, certificate, and contact information 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34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6702-49A5-C461-5B97-6F1B40EC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61F54-C5D6-7D97-ED18-4C0BBE1262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algn="ctr"/>
            <a:r>
              <a:rPr lang="en-IN" dirty="0"/>
              <a:t>Recruiters </a:t>
            </a:r>
          </a:p>
          <a:p>
            <a:pPr algn="ctr"/>
            <a:r>
              <a:rPr lang="en-IN" dirty="0"/>
              <a:t>Hiring manager </a:t>
            </a:r>
          </a:p>
          <a:p>
            <a:pPr algn="ctr"/>
            <a:r>
              <a:rPr lang="en-IN" dirty="0"/>
              <a:t>College faculty</a:t>
            </a:r>
          </a:p>
          <a:p>
            <a:pPr algn="ctr"/>
            <a:r>
              <a:rPr lang="en-IN" dirty="0"/>
              <a:t>Peers &amp; tech community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31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2A98-BA52-8E4B-65A9-A2355419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 and technological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9B84-C2FA-DBD5-3C6B-AA437C3ED8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algn="ctr"/>
            <a:r>
              <a:rPr lang="en-IN" dirty="0"/>
              <a:t>HTML</a:t>
            </a:r>
          </a:p>
          <a:p>
            <a:pPr algn="ctr"/>
            <a:r>
              <a:rPr lang="en-IN" dirty="0"/>
              <a:t>CSS</a:t>
            </a:r>
          </a:p>
          <a:p>
            <a:pPr algn="ctr"/>
            <a:r>
              <a:rPr lang="en-IN" dirty="0"/>
              <a:t>JavaScript </a:t>
            </a:r>
          </a:p>
          <a:p>
            <a:pPr algn="ctr"/>
            <a:r>
              <a:rPr lang="en-IN" dirty="0"/>
              <a:t>Email form</a:t>
            </a:r>
          </a:p>
          <a:p>
            <a:pPr algn="ctr"/>
            <a:r>
              <a:rPr lang="en-IN" dirty="0"/>
              <a:t>Hosting platform link GitHub page/ </a:t>
            </a:r>
            <a:r>
              <a:rPr lang="en-IN" dirty="0" err="1"/>
              <a:t>netify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3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4A4D-B20D-998A-0BAE-E41568CB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 &amp; layout: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C33C4-E21D-8482-E5EA-2875238754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486" y="2000354"/>
            <a:ext cx="10363826" cy="3424107"/>
          </a:xfrm>
        </p:spPr>
        <p:txBody>
          <a:bodyPr anchor="ctr"/>
          <a:lstStyle/>
          <a:p>
            <a:pPr algn="ctr"/>
            <a:r>
              <a:rPr lang="en-IN" dirty="0"/>
              <a:t>Clean  And modern </a:t>
            </a:r>
            <a:r>
              <a:rPr lang="en-IN" dirty="0" err="1"/>
              <a:t>ui</a:t>
            </a:r>
            <a:endParaRPr lang="en-IN" dirty="0"/>
          </a:p>
          <a:p>
            <a:pPr algn="ctr"/>
            <a:r>
              <a:rPr lang="en-IN" dirty="0"/>
              <a:t>Navigation bar With smooth access</a:t>
            </a:r>
          </a:p>
          <a:p>
            <a:pPr algn="ctr"/>
            <a:r>
              <a:rPr lang="en-IN" dirty="0"/>
              <a:t>Section: about, skills, Certificate, contact </a:t>
            </a:r>
          </a:p>
          <a:p>
            <a:pPr algn="ctr"/>
            <a:r>
              <a:rPr lang="en-IN" dirty="0"/>
              <a:t>Response Grid layout for skills And certificate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77A8-2EE0-020A-DA29-657756EE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&amp; functionality: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3B5C-D5DE-53EA-97B0-B13BCBC379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 algn="ctr"/>
            <a:r>
              <a:rPr lang="en-IN" dirty="0"/>
              <a:t>Personal information Section </a:t>
            </a:r>
          </a:p>
          <a:p>
            <a:pPr algn="ctr"/>
            <a:r>
              <a:rPr lang="en-IN" dirty="0"/>
              <a:t>Skills and certificate Showcase </a:t>
            </a:r>
          </a:p>
          <a:p>
            <a:pPr algn="ctr"/>
            <a:r>
              <a:rPr lang="en-IN" dirty="0"/>
              <a:t>Contact form (Mail Integration)</a:t>
            </a:r>
          </a:p>
          <a:p>
            <a:pPr algn="ctr"/>
            <a:r>
              <a:rPr lang="en-IN" dirty="0"/>
              <a:t>Response design </a:t>
            </a:r>
          </a:p>
        </p:txBody>
      </p:sp>
    </p:spTree>
    <p:extLst>
      <p:ext uri="{BB962C8B-B14F-4D97-AF65-F5344CB8AC3E}">
        <p14:creationId xmlns:p14="http://schemas.microsoft.com/office/powerpoint/2010/main" val="5913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EF23-6C57-6F9C-E1E0-6961AFFE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&amp; screenshot: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65A6-16F0-030A-0033-618EBB2958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39929" y="1716946"/>
            <a:ext cx="10363826" cy="3424107"/>
          </a:xfrm>
        </p:spPr>
        <p:txBody>
          <a:bodyPr anchor="ctr"/>
          <a:lstStyle/>
          <a:p>
            <a:pPr algn="ctr"/>
            <a:r>
              <a:rPr lang="en-IN" dirty="0"/>
              <a:t>The portfolio successfully Demonstrates skills, Certificate, </a:t>
            </a:r>
          </a:p>
          <a:p>
            <a:pPr marL="0" indent="0" algn="ctr">
              <a:buNone/>
            </a:pPr>
            <a:r>
              <a:rPr lang="en-IN" dirty="0"/>
              <a:t>And personal branding </a:t>
            </a:r>
          </a:p>
          <a:p>
            <a:pPr algn="ctr"/>
            <a:r>
              <a:rPr lang="en-IN" dirty="0"/>
              <a:t>Screenshots Of webpage Can be inserted here.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82908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Droplet</vt:lpstr>
      <vt:lpstr>DIGITAL PORTFOLIO </vt:lpstr>
      <vt:lpstr>Agenda</vt:lpstr>
      <vt:lpstr>Problem statement:</vt:lpstr>
      <vt:lpstr>Project overview:</vt:lpstr>
      <vt:lpstr>End users:</vt:lpstr>
      <vt:lpstr>Tool and technological </vt:lpstr>
      <vt:lpstr>Portfolio design &amp; layout:</vt:lpstr>
      <vt:lpstr>Features &amp; functionality:</vt:lpstr>
      <vt:lpstr>Result &amp; screenshot:</vt:lpstr>
      <vt:lpstr>Conclusion:</vt:lpstr>
      <vt:lpstr>GitHub link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sjdeepak1507@gmail.com</dc:creator>
  <cp:lastModifiedBy>sjdeepak1507@gmail.com</cp:lastModifiedBy>
  <cp:revision>5</cp:revision>
  <dcterms:created xsi:type="dcterms:W3CDTF">2025-09-10T06:02:32Z</dcterms:created>
  <dcterms:modified xsi:type="dcterms:W3CDTF">2025-09-11T10:49:26Z</dcterms:modified>
</cp:coreProperties>
</file>