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SREEKANTH MUTHU BALAJI.H</a:t>
            </a:r>
          </a:p>
          <a:p>
            <a:r>
              <a:rPr lang="en-US" sz="2400" dirty="0"/>
              <a:t>REGISTER NO AND NMID: 212402431 </a:t>
            </a:r>
          </a:p>
          <a:p>
            <a:r>
              <a:rPr lang="en-US" sz="2400" dirty="0"/>
              <a:t> </a:t>
            </a:r>
            <a:r>
              <a:rPr lang="en-US" sz="2400"/>
              <a:t>NM ID:</a:t>
            </a:r>
            <a:r>
              <a:rPr lang="en-US" sz="2400" dirty="0"/>
              <a:t>9906E34CE38482991CD473A7B1895F68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86182" y="1905000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and the screenshots have been updated in my profile in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Foundation Skills Build.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866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24g327@amjaincollege.edu.in</cp:lastModifiedBy>
  <cp:revision>33</cp:revision>
  <dcterms:created xsi:type="dcterms:W3CDTF">2024-03-29T15:07:22Z</dcterms:created>
  <dcterms:modified xsi:type="dcterms:W3CDTF">2025-09-18T11:19:26Z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