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CCBB6-0699-42DE-8A1F-E8F235671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B5820C-D601-4787-962B-E18F88F1D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30AA3-2A86-4C00-A8A2-52CC7A169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76F02-EBD5-4804-B0F7-CEF8D31ECC36}" type="datetimeFigureOut">
              <a:rPr lang="en-US" smtClean="0"/>
              <a:t>03/17/2019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7EB68-11F6-4457-89C7-E0AC57E3C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99308-2824-4581-BC7B-50B3B72E9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F87B-17F6-491A-ACCA-B6562E4C2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18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D7AA1-794B-434A-9472-2E1026214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F4C5A-DC7F-40C9-A41D-4CDC7E178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0B7B1-F347-42E2-8438-159F9787E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76F02-EBD5-4804-B0F7-CEF8D31ECC36}" type="datetimeFigureOut">
              <a:rPr lang="en-US" smtClean="0"/>
              <a:t>03/17/2019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9D24-BFF6-4383-AEFE-A5D16E585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E639E-4400-4CF3-9B32-6AACE4D8F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F87B-17F6-491A-ACCA-B6562E4C2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11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D56EE1-7E17-4F04-9C6F-952EC62BA2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1E8371-0C13-4CD8-BA6A-98327AB3D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F6602-836C-4E12-B14E-829A58E29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76F02-EBD5-4804-B0F7-CEF8D31ECC36}" type="datetimeFigureOut">
              <a:rPr lang="en-US" smtClean="0"/>
              <a:t>03/17/2019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FFC51-1B43-4017-AE6D-5FE0DACE2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2CA75-E668-4073-8007-01C185F35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F87B-17F6-491A-ACCA-B6562E4C2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50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25E24-C676-488B-AF84-519451526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7CDBB-5073-41ED-BB54-0E0193C5F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F39D0-29F3-48AB-8CD0-3E4878987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76F02-EBD5-4804-B0F7-CEF8D31ECC36}" type="datetimeFigureOut">
              <a:rPr lang="en-US" smtClean="0"/>
              <a:t>03/17/2019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9B797-AF59-4487-A70B-43D7132DF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9DF92-24FC-4318-B090-A72B10717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F87B-17F6-491A-ACCA-B6562E4C2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23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DF82F-E3DF-4570-A586-DF5E3E154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0DAC5-C95D-406C-AD3C-85914D77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58C40-704D-4D19-B4BE-2414082E1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76F02-EBD5-4804-B0F7-CEF8D31ECC36}" type="datetimeFigureOut">
              <a:rPr lang="en-US" smtClean="0"/>
              <a:t>03/17/2019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85B2A-5AFE-4051-8315-81A9A36A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9A095-135C-4449-9CA3-0D7C7D306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F87B-17F6-491A-ACCA-B6562E4C2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07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CFE55-305B-464F-AB54-1D2C319B2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EA0DF-4A8F-4DFD-A5C6-D8C72A15E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60455D-3A1C-409C-A665-A31C599F7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BF3E7-BFD2-4B2A-AFB5-67D73D924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76F02-EBD5-4804-B0F7-CEF8D31ECC36}" type="datetimeFigureOut">
              <a:rPr lang="en-US" smtClean="0"/>
              <a:t>03/17/2019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01E9A-9FF9-46B7-AFC0-9D6599758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BDD61-0D1D-43F3-91F0-6FE8A2C00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F87B-17F6-491A-ACCA-B6562E4C2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01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0DB64-3429-4920-8B8C-20300E3B0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E57E7-6506-4D4A-B352-BF986BDE7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DA1A47-C861-4A35-A349-821642F06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D9D41D-D890-4603-87AB-98550E172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4EC4C6-CD97-45ED-9BFD-3F8E45F8F2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D62991-10E2-4966-94AF-15608280B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76F02-EBD5-4804-B0F7-CEF8D31ECC36}" type="datetimeFigureOut">
              <a:rPr lang="en-US" smtClean="0"/>
              <a:t>03/17/2019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417FF5-0A55-4978-BA76-364C0F642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BA1249-E48B-4512-A435-07BE17F30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F87B-17F6-491A-ACCA-B6562E4C2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52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778A7-932D-49F5-98B0-4FBEFCE4B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882691-A163-47F7-A885-C5FEDF49A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76F02-EBD5-4804-B0F7-CEF8D31ECC36}" type="datetimeFigureOut">
              <a:rPr lang="en-US" smtClean="0"/>
              <a:t>03/17/2019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4DEB2-2E78-4272-A50B-CEB27905C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D7CA84-7BA0-4C95-AE6E-D21C11150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F87B-17F6-491A-ACCA-B6562E4C2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61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7F8500-6CCE-4DAA-A64F-554CCDC8F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76F02-EBD5-4804-B0F7-CEF8D31ECC36}" type="datetimeFigureOut">
              <a:rPr lang="en-US" smtClean="0"/>
              <a:t>03/17/2019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44673C-6CD8-4237-B56D-2CF22AAC9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C047B-6CE3-46F6-9679-634C74168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F87B-17F6-491A-ACCA-B6562E4C2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07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91800-406D-41D2-98D0-EC621FCEB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651BA-862E-47BE-A4CF-1E31E1AC8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27CD10-DF10-4C9E-AEED-C2C870A31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51930-5D79-4E91-80AD-46B3AFD45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76F02-EBD5-4804-B0F7-CEF8D31ECC36}" type="datetimeFigureOut">
              <a:rPr lang="en-US" smtClean="0"/>
              <a:t>03/17/2019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492AD-E48E-450A-B41F-6F8EE7245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7FF9D9-79B9-4B43-ADEC-1C510C3BB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F87B-17F6-491A-ACCA-B6562E4C2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01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04E0B-8510-4F11-87D3-F3AF0A356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B2A398-81EA-4123-9D0D-56D83FD87C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C5ADA-DCCC-4492-A2E5-04AA5F4D6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0C0AD-C0F0-4A1E-8EB1-A576C522C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76F02-EBD5-4804-B0F7-CEF8D31ECC36}" type="datetimeFigureOut">
              <a:rPr lang="en-US" smtClean="0"/>
              <a:t>03/17/2019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1C86B-7F2C-4447-9BE9-982339411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C0F6D-2AE6-42DD-9AAE-DC5BE3B23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F87B-17F6-491A-ACCA-B6562E4C2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47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869A4-08E5-4B91-8050-AFF300565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2FF7D-2340-4E27-96D9-39B443F77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57FAF-2335-46DB-838D-2F808FD28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76F02-EBD5-4804-B0F7-CEF8D31ECC36}" type="datetimeFigureOut">
              <a:rPr lang="en-US" smtClean="0"/>
              <a:t>03/17/2019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1D0E2-6906-456D-A321-AD204C3022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8E3A7-504A-4008-939C-8FF031991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DF87B-17F6-491A-ACCA-B6562E4C2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31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720DF-66A0-48DC-B612-675098C833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Changing Tides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F7C7DF-519E-438C-8973-8F6C9C019C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Exploratory Climate Change Simulator</a:t>
            </a:r>
          </a:p>
          <a:p>
            <a:r>
              <a:rPr lang="en-US" dirty="0"/>
              <a:t>Fred Buchanan, Sam Cohen, and Miles</a:t>
            </a:r>
          </a:p>
        </p:txBody>
      </p:sp>
    </p:spTree>
    <p:extLst>
      <p:ext uri="{BB962C8B-B14F-4D97-AF65-F5344CB8AC3E}">
        <p14:creationId xmlns:p14="http://schemas.microsoft.com/office/powerpoint/2010/main" val="783652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36682-4F50-4AC4-B8BE-8B7C5AAD1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Incomprehensible Problem.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ACB9C-BB10-4F46-8A34-F928426F2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Climate Change often seams remote and academic.</a:t>
            </a:r>
          </a:p>
          <a:p>
            <a:r>
              <a:rPr lang="en-US" dirty="0"/>
              <a:t>“Changing Tides” allows people to experiment with Climate Change.</a:t>
            </a:r>
          </a:p>
          <a:p>
            <a:pPr lvl="1"/>
            <a:r>
              <a:rPr lang="en-US" dirty="0"/>
              <a:t>Adjustable Carbon Emissions.</a:t>
            </a:r>
          </a:p>
          <a:p>
            <a:pPr lvl="1"/>
            <a:r>
              <a:rPr lang="en-US" dirty="0"/>
              <a:t>Visualize temperature changes.</a:t>
            </a:r>
          </a:p>
          <a:p>
            <a:pPr lvl="1"/>
            <a:r>
              <a:rPr lang="en-US" dirty="0"/>
              <a:t>Visualize land lost to sea rise.</a:t>
            </a:r>
          </a:p>
          <a:p>
            <a:r>
              <a:rPr lang="en-US" dirty="0"/>
              <a:t>This empowers </a:t>
            </a:r>
            <a:r>
              <a:rPr lang="en-US" b="1" dirty="0"/>
              <a:t>Learning by Doing.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034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D09CB-E88A-4179-8CFB-9F40E2B07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F0362-4E68-4945-BCF8-7E2163846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Magicc</a:t>
            </a:r>
            <a:endParaRPr lang="en-US" dirty="0"/>
          </a:p>
          <a:p>
            <a:pPr lvl="1"/>
            <a:r>
              <a:rPr lang="en-US" dirty="0"/>
              <a:t>Simple Climate Model.</a:t>
            </a:r>
          </a:p>
          <a:p>
            <a:pPr lvl="1"/>
            <a:r>
              <a:rPr lang="en-US" dirty="0"/>
              <a:t>Developed by the National Center For </a:t>
            </a:r>
            <a:r>
              <a:rPr lang="en-US"/>
              <a:t>Atmospheric Research and Manchester Metropolitan University.</a:t>
            </a:r>
            <a:endParaRPr lang="en-US" dirty="0"/>
          </a:p>
          <a:p>
            <a:pPr lvl="1"/>
            <a:r>
              <a:rPr lang="en-US" dirty="0"/>
              <a:t>User a </a:t>
            </a:r>
          </a:p>
        </p:txBody>
      </p:sp>
    </p:spTree>
    <p:extLst>
      <p:ext uri="{BB962C8B-B14F-4D97-AF65-F5344CB8AC3E}">
        <p14:creationId xmlns:p14="http://schemas.microsoft.com/office/powerpoint/2010/main" val="223290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81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Changing Tides</vt:lpstr>
      <vt:lpstr>An Incomprehensible Problem.</vt:lpstr>
      <vt:lpstr>The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Changing Tides</dc:title>
  <dc:creator>fred buchanan</dc:creator>
  <cp:lastModifiedBy>fred buchanan</cp:lastModifiedBy>
  <cp:revision>5</cp:revision>
  <dcterms:created xsi:type="dcterms:W3CDTF">2019-03-17T12:43:30Z</dcterms:created>
  <dcterms:modified xsi:type="dcterms:W3CDTF">2019-03-17T12:57:22Z</dcterms:modified>
</cp:coreProperties>
</file>