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3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58400" cy="7772400"/>
  <p:notesSz cx="10058400" cy="7772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i86PH4U2+GTvKhr7G2xO56P0bq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16" y="4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customschemas.google.com/relationships/presentationmetadata" Target="meta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023138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2" name="Google Shape;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7648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9" name="Google Shape;1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408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2" name="Google Shape;19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4707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4" name="Google Shape;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952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5383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2408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8853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614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2861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3" name="Google Shape;14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3561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9498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50" b="0" i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body" idx="1"/>
          </p:nvPr>
        </p:nvSpPr>
        <p:spPr>
          <a:xfrm>
            <a:off x="541337" y="2176462"/>
            <a:ext cx="8975725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50" b="0" i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subTitle" idx="1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obj">
  <p:cSld name="OBJEC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50" b="0" i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body" idx="1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2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12" Type="http://schemas.openxmlformats.org/officeDocument/2006/relationships/image" Target="../media/image10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5" Type="http://schemas.openxmlformats.org/officeDocument/2006/relationships/image" Target="../media/image3.jpg"/><Relationship Id="rId10" Type="http://schemas.openxmlformats.org/officeDocument/2006/relationships/image" Target="../media/image8.jp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541337" y="2176462"/>
            <a:ext cx="8975725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/>
        </p:nvSpPr>
        <p:spPr>
          <a:xfrm>
            <a:off x="20637" y="3840162"/>
            <a:ext cx="2017712" cy="28797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5"/>
          <p:cNvSpPr txBox="1"/>
          <p:nvPr/>
        </p:nvSpPr>
        <p:spPr>
          <a:xfrm>
            <a:off x="4398962" y="2533650"/>
            <a:ext cx="736600" cy="5238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5"/>
          <p:cNvSpPr txBox="1"/>
          <p:nvPr/>
        </p:nvSpPr>
        <p:spPr>
          <a:xfrm>
            <a:off x="3338512" y="2827337"/>
            <a:ext cx="392112" cy="39211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5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5"/>
          <p:cNvSpPr txBox="1"/>
          <p:nvPr/>
        </p:nvSpPr>
        <p:spPr>
          <a:xfrm>
            <a:off x="7716837" y="1035050"/>
            <a:ext cx="722312" cy="203676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5"/>
          <p:cNvSpPr txBox="1"/>
          <p:nvPr/>
        </p:nvSpPr>
        <p:spPr>
          <a:xfrm>
            <a:off x="7691437" y="3365500"/>
            <a:ext cx="747712" cy="5238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5"/>
          <p:cNvSpPr txBox="1"/>
          <p:nvPr/>
        </p:nvSpPr>
        <p:spPr>
          <a:xfrm>
            <a:off x="3046412" y="3495675"/>
            <a:ext cx="976312" cy="6826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5"/>
          <p:cNvSpPr txBox="1"/>
          <p:nvPr/>
        </p:nvSpPr>
        <p:spPr>
          <a:xfrm>
            <a:off x="2230437" y="4656137"/>
            <a:ext cx="3951287" cy="52705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5"/>
          <p:cNvSpPr txBox="1"/>
          <p:nvPr/>
        </p:nvSpPr>
        <p:spPr>
          <a:xfrm>
            <a:off x="6494462" y="4398962"/>
            <a:ext cx="638175" cy="115887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15"/>
          <p:cNvSpPr txBox="1"/>
          <p:nvPr/>
        </p:nvSpPr>
        <p:spPr>
          <a:xfrm>
            <a:off x="7435850" y="3714750"/>
            <a:ext cx="830262" cy="517525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5"/>
          <p:cNvSpPr txBox="1"/>
          <p:nvPr/>
        </p:nvSpPr>
        <p:spPr>
          <a:xfrm>
            <a:off x="7545387" y="4398962"/>
            <a:ext cx="611187" cy="52387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5"/>
          <p:cNvSpPr/>
          <p:nvPr/>
        </p:nvSpPr>
        <p:spPr>
          <a:xfrm>
            <a:off x="1839912" y="2763837"/>
            <a:ext cx="0" cy="1165225"/>
          </a:xfrm>
          <a:custGeom>
            <a:avLst/>
            <a:gdLst/>
            <a:ahLst/>
            <a:cxnLst/>
            <a:rect l="l" t="t" r="r" b="b"/>
            <a:pathLst>
              <a:path w="120000" h="1165225" extrusionOk="0">
                <a:moveTo>
                  <a:pt x="0" y="1164814"/>
                </a:moveTo>
                <a:lnTo>
                  <a:pt x="0" y="0"/>
                </a:lnTo>
              </a:path>
            </a:pathLst>
          </a:custGeom>
          <a:noFill/>
          <a:ln w="31350" cap="flat" cmpd="sng">
            <a:solidFill>
              <a:srgbClr val="E4CCE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5"/>
          <p:cNvSpPr/>
          <p:nvPr/>
        </p:nvSpPr>
        <p:spPr>
          <a:xfrm>
            <a:off x="8569325" y="3740150"/>
            <a:ext cx="0" cy="731837"/>
          </a:xfrm>
          <a:custGeom>
            <a:avLst/>
            <a:gdLst/>
            <a:ahLst/>
            <a:cxnLst/>
            <a:rect l="l" t="t" r="r" b="b"/>
            <a:pathLst>
              <a:path w="120000" h="731520" extrusionOk="0">
                <a:moveTo>
                  <a:pt x="0" y="731273"/>
                </a:moveTo>
                <a:lnTo>
                  <a:pt x="0" y="0"/>
                </a:lnTo>
              </a:path>
            </a:pathLst>
          </a:custGeom>
          <a:noFill/>
          <a:ln w="20900" cap="flat" cmpd="sng">
            <a:solidFill>
              <a:srgbClr val="AFE4F4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5"/>
          <p:cNvSpPr/>
          <p:nvPr/>
        </p:nvSpPr>
        <p:spPr>
          <a:xfrm>
            <a:off x="3140075" y="6043612"/>
            <a:ext cx="1406525" cy="0"/>
          </a:xfrm>
          <a:custGeom>
            <a:avLst/>
            <a:gdLst/>
            <a:ahLst/>
            <a:cxnLst/>
            <a:rect l="l" t="t" r="r" b="b"/>
            <a:pathLst>
              <a:path w="1405889" h="120000" extrusionOk="0">
                <a:moveTo>
                  <a:pt x="0" y="0"/>
                </a:moveTo>
                <a:lnTo>
                  <a:pt x="1405563" y="0"/>
                </a:lnTo>
              </a:path>
            </a:pathLst>
          </a:custGeom>
          <a:noFill/>
          <a:ln w="94050" cap="flat" cmpd="sng">
            <a:solidFill>
              <a:srgbClr val="671CA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5"/>
          <p:cNvSpPr/>
          <p:nvPr/>
        </p:nvSpPr>
        <p:spPr>
          <a:xfrm>
            <a:off x="6400800" y="3757612"/>
            <a:ext cx="825500" cy="0"/>
          </a:xfrm>
          <a:custGeom>
            <a:avLst/>
            <a:gdLst/>
            <a:ahLst/>
            <a:cxnLst/>
            <a:rect l="l" t="t" r="r" b="b"/>
            <a:pathLst>
              <a:path w="826134" h="120000" extrusionOk="0">
                <a:moveTo>
                  <a:pt x="0" y="0"/>
                </a:moveTo>
                <a:lnTo>
                  <a:pt x="825572" y="0"/>
                </a:lnTo>
              </a:path>
            </a:pathLst>
          </a:custGeom>
          <a:noFill/>
          <a:ln w="78375" cap="flat" cmpd="sng">
            <a:solidFill>
              <a:srgbClr val="2F2F2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5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1"/>
          </p:nvPr>
        </p:nvSpPr>
        <p:spPr>
          <a:xfrm>
            <a:off x="541337" y="2176462"/>
            <a:ext cx="8975725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715962" y="1876425"/>
            <a:ext cx="1431925" cy="110172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3094037" y="2032000"/>
            <a:ext cx="1368425" cy="120173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"/>
          <p:cNvSpPr txBox="1"/>
          <p:nvPr/>
        </p:nvSpPr>
        <p:spPr>
          <a:xfrm>
            <a:off x="3144837" y="5376862"/>
            <a:ext cx="574675" cy="50165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1252537" y="1079500"/>
            <a:ext cx="2338387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2500"/>
              <a:buFont typeface="Times New Roman"/>
              <a:buNone/>
            </a:pPr>
            <a:r>
              <a:rPr lang="en-US" sz="2500" b="1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</a:t>
            </a:r>
            <a:endParaRPr/>
          </a:p>
        </p:txBody>
      </p:sp>
      <p:sp>
        <p:nvSpPr>
          <p:cNvPr id="71" name="Google Shape;71;p1"/>
          <p:cNvSpPr txBox="1"/>
          <p:nvPr/>
        </p:nvSpPr>
        <p:spPr>
          <a:xfrm>
            <a:off x="922337" y="3584575"/>
            <a:ext cx="7043700" cy="1577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STUDE NT </a:t>
            </a:r>
            <a:r>
              <a:rPr lang="en-US" sz="1800" b="0" i="0" u="none" dirty="0" err="1" smtClean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NAME:T.Divyadharshini</a:t>
            </a: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lvl="0">
              <a:spcBef>
                <a:spcPts val="500"/>
              </a:spcBef>
              <a:buClr>
                <a:srgbClr val="030303"/>
              </a:buClr>
              <a:buSzPts val="1800"/>
            </a:pP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REGISTER  NO AND NMID: </a:t>
            </a:r>
            <a:r>
              <a:rPr lang="en-US" sz="1800" dirty="0">
                <a:solidFill>
                  <a:srgbClr val="030303"/>
                </a:solidFill>
              </a:rPr>
              <a:t>1FB98F50B8D48B99F5142FA42C528F35/ asunm130</a:t>
            </a:r>
            <a:r>
              <a:rPr lang="en-US" sz="1800" b="0" i="0" u="none" dirty="0" smtClean="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0" i="0" u="none" dirty="0" smtClean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24j001</a:t>
            </a: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DEPARTMENT:  </a:t>
            </a:r>
            <a:r>
              <a:rPr lang="en-US" sz="1800" b="0" i="0" u="none" dirty="0" err="1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Bsc.Software</a:t>
            </a: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 Application</a:t>
            </a: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COLLEGE: COLLEGE/  UNIVERSI TY: A. M Jain college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"/>
          <p:cNvSpPr txBox="1"/>
          <p:nvPr/>
        </p:nvSpPr>
        <p:spPr>
          <a:xfrm>
            <a:off x="625475" y="1663700"/>
            <a:ext cx="58229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 sz="3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 AND SCREENSHOTS</a:t>
            </a:r>
            <a:endParaRPr/>
          </a:p>
        </p:txBody>
      </p:sp>
      <p:sp>
        <p:nvSpPr>
          <p:cNvPr id="162" name="Google Shape;162;p10"/>
          <p:cNvSpPr txBox="1"/>
          <p:nvPr/>
        </p:nvSpPr>
        <p:spPr>
          <a:xfrm>
            <a:off x="1946275" y="2260600"/>
            <a:ext cx="327025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300"/>
              <a:buFont typeface="Times New Roman"/>
              <a:buNone/>
            </a:pPr>
            <a:r>
              <a:rPr lang="en-US" sz="3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'"l'""''   </a:t>
            </a:r>
            <a:r>
              <a:rPr lang="en-US" sz="400" b="0" i="0" u="none">
                <a:solidFill>
                  <a:srgbClr val="8C8C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o.-_,u._</a:t>
            </a:r>
            <a:endParaRPr sz="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9E9E9E"/>
              </a:buClr>
              <a:buSzPts val="600"/>
              <a:buFont typeface="Times New Roman"/>
              <a:buNone/>
            </a:pPr>
            <a:r>
              <a:rPr lang="en-US" sz="6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163" name="Google Shape;163;p10"/>
          <p:cNvSpPr/>
          <p:nvPr/>
        </p:nvSpPr>
        <p:spPr>
          <a:xfrm>
            <a:off x="2509837" y="2344737"/>
            <a:ext cx="0" cy="103187"/>
          </a:xfrm>
          <a:custGeom>
            <a:avLst/>
            <a:gdLst/>
            <a:ahLst/>
            <a:cxnLst/>
            <a:rect l="l" t="t" r="r" b="b"/>
            <a:pathLst>
              <a:path w="120000" h="102869" extrusionOk="0">
                <a:moveTo>
                  <a:pt x="0" y="0"/>
                </a:moveTo>
                <a:lnTo>
                  <a:pt x="0" y="102579"/>
                </a:lnTo>
              </a:path>
            </a:pathLst>
          </a:custGeom>
          <a:noFill/>
          <a:ln w="30450" cap="flat" cmpd="sng">
            <a:solidFill>
              <a:srgbClr val="42424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0"/>
          <p:cNvSpPr txBox="1"/>
          <p:nvPr/>
        </p:nvSpPr>
        <p:spPr>
          <a:xfrm>
            <a:off x="2427287" y="2260600"/>
            <a:ext cx="1524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400"/>
              <a:buFont typeface="Times New Roman"/>
              <a:buNone/>
            </a:pPr>
            <a:r>
              <a:rPr lang="en-US" sz="4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    ,</a:t>
            </a:r>
            <a:endParaRPr sz="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B8B8B8"/>
              </a:buClr>
              <a:buSzPts val="600"/>
              <a:buFont typeface="Times New Roman"/>
              <a:buNone/>
            </a:pPr>
            <a:r>
              <a:rPr lang="en-US" sz="6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-.,</a:t>
            </a:r>
            <a:endParaRPr/>
          </a:p>
        </p:txBody>
      </p:sp>
      <p:sp>
        <p:nvSpPr>
          <p:cNvPr id="165" name="Google Shape;165;p10"/>
          <p:cNvSpPr/>
          <p:nvPr/>
        </p:nvSpPr>
        <p:spPr>
          <a:xfrm>
            <a:off x="5002212" y="2363787"/>
            <a:ext cx="0" cy="77787"/>
          </a:xfrm>
          <a:custGeom>
            <a:avLst/>
            <a:gdLst/>
            <a:ahLst/>
            <a:cxnLst/>
            <a:rect l="l" t="t" r="r" b="b"/>
            <a:pathLst>
              <a:path w="120000" h="77469" extrusionOk="0">
                <a:moveTo>
                  <a:pt x="0" y="0"/>
                </a:moveTo>
                <a:lnTo>
                  <a:pt x="0" y="76934"/>
                </a:lnTo>
              </a:path>
            </a:pathLst>
          </a:custGeom>
          <a:noFill/>
          <a:ln w="50125" cap="flat" cmpd="sng">
            <a:solidFill>
              <a:srgbClr val="52525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0"/>
          <p:cNvSpPr txBox="1"/>
          <p:nvPr/>
        </p:nvSpPr>
        <p:spPr>
          <a:xfrm>
            <a:off x="4967287" y="2365375"/>
            <a:ext cx="144462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FDF"/>
              </a:buClr>
              <a:buSzPts val="400"/>
              <a:buFont typeface="Times New Roman"/>
              <a:buNone/>
            </a:pPr>
            <a:r>
              <a:rPr lang="en-US" sz="400" b="0" i="0" u="none">
                <a:solidFill>
                  <a:srgbClr val="DFDFD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</a:t>
            </a:r>
            <a:r>
              <a:rPr lang="en-US" sz="400" b="0" i="1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167" name="Google Shape;167;p10"/>
          <p:cNvSpPr txBox="1"/>
          <p:nvPr/>
        </p:nvSpPr>
        <p:spPr>
          <a:xfrm>
            <a:off x="1936750" y="2520950"/>
            <a:ext cx="274637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599E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80599E"/>
                </a:solidFill>
                <a:latin typeface="Arial"/>
                <a:ea typeface="Arial"/>
                <a:cs typeface="Arial"/>
                <a:sym typeface="Arial"/>
              </a:rPr>
              <a:t>Portfolio</a:t>
            </a:r>
            <a:endParaRPr/>
          </a:p>
        </p:txBody>
      </p:sp>
      <p:sp>
        <p:nvSpPr>
          <p:cNvPr id="168" name="Google Shape;168;p10"/>
          <p:cNvSpPr txBox="1"/>
          <p:nvPr/>
        </p:nvSpPr>
        <p:spPr>
          <a:xfrm>
            <a:off x="5275262" y="3200400"/>
            <a:ext cx="77787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400"/>
              <a:buFont typeface="Arial"/>
              <a:buNone/>
            </a:pPr>
            <a:r>
              <a:rPr lang="en-US" sz="400" b="0" i="1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rPr>
              <a:t>&lt;:</a:t>
            </a:r>
            <a:endParaRPr/>
          </a:p>
        </p:txBody>
      </p:sp>
      <p:sp>
        <p:nvSpPr>
          <p:cNvPr id="169" name="Google Shape;169;p10"/>
          <p:cNvSpPr/>
          <p:nvPr/>
        </p:nvSpPr>
        <p:spPr>
          <a:xfrm>
            <a:off x="5775325" y="3200400"/>
            <a:ext cx="0" cy="77787"/>
          </a:xfrm>
          <a:custGeom>
            <a:avLst/>
            <a:gdLst/>
            <a:ahLst/>
            <a:cxnLst/>
            <a:rect l="l" t="t" r="r" b="b"/>
            <a:pathLst>
              <a:path w="120000" h="78104" extrusionOk="0">
                <a:moveTo>
                  <a:pt x="0" y="0"/>
                </a:moveTo>
                <a:lnTo>
                  <a:pt x="0" y="77967"/>
                </a:lnTo>
              </a:path>
            </a:pathLst>
          </a:custGeom>
          <a:noFill/>
          <a:ln w="30650" cap="flat" cmpd="sng">
            <a:solidFill>
              <a:srgbClr val="42424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0"/>
          <p:cNvSpPr txBox="1"/>
          <p:nvPr/>
        </p:nvSpPr>
        <p:spPr>
          <a:xfrm>
            <a:off x="5510212" y="2176462"/>
            <a:ext cx="387350" cy="110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7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B8B8B8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</p:txBody>
      </p:sp>
      <p:sp>
        <p:nvSpPr>
          <p:cNvPr id="171" name="Google Shape;171;p10"/>
          <p:cNvSpPr txBox="1"/>
          <p:nvPr/>
        </p:nvSpPr>
        <p:spPr>
          <a:xfrm>
            <a:off x="2349500" y="2520950"/>
            <a:ext cx="889000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599E"/>
              </a:buClr>
              <a:buSzPts val="400"/>
              <a:buFont typeface="Arial"/>
              <a:buNone/>
            </a:pPr>
            <a:r>
              <a:rPr lang="en-US" sz="400" b="0" i="0" u="sng">
                <a:solidFill>
                  <a:srgbClr val="80599E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/>
          </a:p>
        </p:txBody>
      </p:sp>
      <p:sp>
        <p:nvSpPr>
          <p:cNvPr id="172" name="Google Shape;172;p10"/>
          <p:cNvSpPr txBox="1"/>
          <p:nvPr/>
        </p:nvSpPr>
        <p:spPr>
          <a:xfrm>
            <a:off x="5113337" y="3095625"/>
            <a:ext cx="631825" cy="6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300"/>
              <a:buFont typeface="Times New Roman"/>
              <a:buNone/>
            </a:pPr>
            <a:r>
              <a:rPr lang="en-US" sz="3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1,;.1,,..u"o	•</a:t>
            </a:r>
            <a:endParaRPr/>
          </a:p>
        </p:txBody>
      </p:sp>
      <p:sp>
        <p:nvSpPr>
          <p:cNvPr id="173" name="Google Shape;173;p10"/>
          <p:cNvSpPr txBox="1"/>
          <p:nvPr/>
        </p:nvSpPr>
        <p:spPr>
          <a:xfrm>
            <a:off x="8478837" y="3095625"/>
            <a:ext cx="53975" cy="6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E"/>
              </a:buClr>
              <a:buSzPts val="300"/>
              <a:buFont typeface="Times New Roman"/>
              <a:buNone/>
            </a:pPr>
            <a:r>
              <a:rPr lang="en-US" sz="300" b="0" i="0" u="none">
                <a:solidFill>
                  <a:srgbClr val="8C8C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endParaRPr/>
          </a:p>
        </p:txBody>
      </p:sp>
      <p:sp>
        <p:nvSpPr>
          <p:cNvPr id="174" name="Google Shape;174;p10"/>
          <p:cNvSpPr txBox="1"/>
          <p:nvPr/>
        </p:nvSpPr>
        <p:spPr>
          <a:xfrm>
            <a:off x="7897812" y="3200400"/>
            <a:ext cx="65087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E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8C8C8E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endParaRPr/>
          </a:p>
        </p:txBody>
      </p:sp>
      <p:sp>
        <p:nvSpPr>
          <p:cNvPr id="175" name="Google Shape;175;p10"/>
          <p:cNvSpPr/>
          <p:nvPr/>
        </p:nvSpPr>
        <p:spPr>
          <a:xfrm>
            <a:off x="8315325" y="3200400"/>
            <a:ext cx="0" cy="77787"/>
          </a:xfrm>
          <a:custGeom>
            <a:avLst/>
            <a:gdLst/>
            <a:ahLst/>
            <a:cxnLst/>
            <a:rect l="l" t="t" r="r" b="b"/>
            <a:pathLst>
              <a:path w="120000" h="77470" extrusionOk="0">
                <a:moveTo>
                  <a:pt x="0" y="0"/>
                </a:moveTo>
                <a:lnTo>
                  <a:pt x="0" y="76934"/>
                </a:lnTo>
              </a:path>
            </a:pathLst>
          </a:custGeom>
          <a:noFill/>
          <a:ln w="50125" cap="flat" cmpd="sng">
            <a:solidFill>
              <a:srgbClr val="52525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0"/>
          <p:cNvSpPr txBox="1"/>
          <p:nvPr/>
        </p:nvSpPr>
        <p:spPr>
          <a:xfrm>
            <a:off x="8278812" y="3200400"/>
            <a:ext cx="254000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FDF"/>
              </a:buClr>
              <a:buSzPts val="400"/>
              <a:buFont typeface="Times New Roman"/>
              <a:buNone/>
            </a:pPr>
            <a:r>
              <a:rPr lang="en-US" sz="400" b="0" i="0" u="none">
                <a:solidFill>
                  <a:srgbClr val="DFDFD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</a:t>
            </a:r>
            <a:r>
              <a:rPr lang="en-US" sz="4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</a:t>
            </a:r>
            <a:r>
              <a:rPr lang="en-US" sz="400" b="0" i="0" u="none">
                <a:solidFill>
                  <a:srgbClr val="8C8C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endParaRPr/>
          </a:p>
        </p:txBody>
      </p:sp>
      <p:sp>
        <p:nvSpPr>
          <p:cNvPr id="177" name="Google Shape;177;p10"/>
          <p:cNvSpPr txBox="1"/>
          <p:nvPr/>
        </p:nvSpPr>
        <p:spPr>
          <a:xfrm>
            <a:off x="2917825" y="3289300"/>
            <a:ext cx="123825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136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rgbClr val="363136"/>
                </a:solidFill>
                <a:latin typeface="Arial"/>
                <a:ea typeface="Arial"/>
                <a:cs typeface="Arial"/>
                <a:sym typeface="Arial"/>
              </a:rPr>
              <a:t>Hi,I'm </a:t>
            </a:r>
            <a:r>
              <a:rPr lang="en-US" sz="1000" b="0" i="0" u="none">
                <a:solidFill>
                  <a:srgbClr val="642391"/>
                </a:solidFill>
                <a:latin typeface="Arial"/>
                <a:ea typeface="Arial"/>
                <a:cs typeface="Arial"/>
                <a:sym typeface="Arial"/>
              </a:rPr>
              <a:t>Vigneshwaran</a:t>
            </a:r>
            <a:endParaRPr/>
          </a:p>
        </p:txBody>
      </p:sp>
      <p:sp>
        <p:nvSpPr>
          <p:cNvPr id="178" name="Google Shape;178;p10"/>
          <p:cNvSpPr txBox="1"/>
          <p:nvPr/>
        </p:nvSpPr>
        <p:spPr>
          <a:xfrm>
            <a:off x="5181600" y="3341687"/>
            <a:ext cx="273050" cy="9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599E"/>
              </a:buClr>
              <a:buSzPts val="500"/>
              <a:buFont typeface="Times New Roman"/>
              <a:buNone/>
            </a:pPr>
            <a:r>
              <a:rPr lang="en-US" sz="500" b="0" i="0" u="none">
                <a:solidFill>
                  <a:srgbClr val="8059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</a:t>
            </a:r>
            <a:endParaRPr/>
          </a:p>
        </p:txBody>
      </p:sp>
      <p:sp>
        <p:nvSpPr>
          <p:cNvPr id="179" name="Google Shape;179;p10"/>
          <p:cNvSpPr txBox="1"/>
          <p:nvPr/>
        </p:nvSpPr>
        <p:spPr>
          <a:xfrm>
            <a:off x="5448300" y="4276725"/>
            <a:ext cx="646112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400"/>
              <a:buFont typeface="Times New Roman"/>
              <a:buNone/>
            </a:pPr>
            <a:r>
              <a:rPr lang="en-US" sz="400" b="0" i="0" u="none">
                <a:solidFill>
                  <a:srgbClr val="7979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</a:t>
            </a:r>
            <a:r>
              <a:rPr lang="en-US" sz="4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t&amp;c</a:t>
            </a:r>
            <a:r>
              <a:rPr lang="en-US" sz="400" b="0" i="0" u="none">
                <a:solidFill>
                  <a:srgbClr val="7979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ll</a:t>
            </a:r>
            <a:endParaRPr sz="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3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300"/>
              <a:buFont typeface="Times New Roman"/>
              <a:buNone/>
            </a:pPr>
            <a:r>
              <a:rPr lang="en-US" sz="3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SCr""$holl </a:t>
            </a:r>
            <a:r>
              <a:rPr lang="en-US" sz="3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f/f	</a:t>
            </a:r>
            <a:r>
              <a:rPr lang="en-US" sz="3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HTMt</a:t>
            </a:r>
            <a:endParaRPr/>
          </a:p>
        </p:txBody>
      </p:sp>
      <p:sp>
        <p:nvSpPr>
          <p:cNvPr id="180" name="Google Shape;180;p10"/>
          <p:cNvSpPr/>
          <p:nvPr/>
        </p:nvSpPr>
        <p:spPr>
          <a:xfrm>
            <a:off x="4008437" y="6375400"/>
            <a:ext cx="34925" cy="50800"/>
          </a:xfrm>
          <a:custGeom>
            <a:avLst/>
            <a:gdLst/>
            <a:ahLst/>
            <a:cxnLst/>
            <a:rect l="l" t="t" r="r" b="b"/>
            <a:pathLst>
              <a:path w="34925" h="52070" extrusionOk="0">
                <a:moveTo>
                  <a:pt x="17381" y="0"/>
                </a:moveTo>
                <a:lnTo>
                  <a:pt x="17381" y="51978"/>
                </a:lnTo>
              </a:path>
            </a:pathLst>
          </a:custGeom>
          <a:noFill/>
          <a:ln w="36025" cap="flat" cmpd="sng">
            <a:solidFill>
              <a:srgbClr val="52238C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0"/>
          <p:cNvSpPr/>
          <p:nvPr/>
        </p:nvSpPr>
        <p:spPr>
          <a:xfrm>
            <a:off x="3690937" y="6456362"/>
            <a:ext cx="123825" cy="130175"/>
          </a:xfrm>
          <a:custGeom>
            <a:avLst/>
            <a:gdLst/>
            <a:ahLst/>
            <a:cxnLst/>
            <a:rect l="l" t="t" r="r" b="b"/>
            <a:pathLst>
              <a:path w="123825" h="130175" extrusionOk="0">
                <a:moveTo>
                  <a:pt x="0" y="0"/>
                </a:moveTo>
                <a:lnTo>
                  <a:pt x="123487" y="0"/>
                </a:lnTo>
                <a:lnTo>
                  <a:pt x="123487" y="129592"/>
                </a:lnTo>
                <a:lnTo>
                  <a:pt x="0" y="129592"/>
                </a:lnTo>
                <a:lnTo>
                  <a:pt x="0" y="0"/>
                </a:lnTo>
                <a:close/>
              </a:path>
            </a:pathLst>
          </a:custGeom>
          <a:solidFill>
            <a:srgbClr val="52238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0"/>
          <p:cNvSpPr/>
          <p:nvPr/>
        </p:nvSpPr>
        <p:spPr>
          <a:xfrm>
            <a:off x="3916362" y="6456362"/>
            <a:ext cx="82550" cy="130175"/>
          </a:xfrm>
          <a:custGeom>
            <a:avLst/>
            <a:gdLst/>
            <a:ahLst/>
            <a:cxnLst/>
            <a:rect l="l" t="t" r="r" b="b"/>
            <a:pathLst>
              <a:path w="82550" h="130175" extrusionOk="0">
                <a:moveTo>
                  <a:pt x="0" y="0"/>
                </a:moveTo>
                <a:lnTo>
                  <a:pt x="82296" y="0"/>
                </a:lnTo>
                <a:lnTo>
                  <a:pt x="82296" y="129592"/>
                </a:lnTo>
                <a:lnTo>
                  <a:pt x="0" y="129592"/>
                </a:lnTo>
                <a:lnTo>
                  <a:pt x="0" y="0"/>
                </a:lnTo>
                <a:close/>
              </a:path>
            </a:pathLst>
          </a:custGeom>
          <a:solidFill>
            <a:srgbClr val="52238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0"/>
          <p:cNvSpPr txBox="1"/>
          <p:nvPr/>
        </p:nvSpPr>
        <p:spPr>
          <a:xfrm>
            <a:off x="3560762" y="6370637"/>
            <a:ext cx="6223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F87DF"/>
              </a:buClr>
              <a:buSzPts val="200"/>
              <a:buFont typeface="Times New Roman"/>
              <a:buNone/>
            </a:pPr>
            <a:r>
              <a:rPr lang="en-US" sz="200" b="0" i="0" u="none">
                <a:solidFill>
                  <a:srgbClr val="AF87D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l;' "" "• \  •    ...   </a:t>
            </a:r>
            <a:r>
              <a:rPr lang="en-US" sz="300" b="0" i="0" u="none">
                <a:solidFill>
                  <a:srgbClr val="AF87DF"/>
                </a:solidFill>
                <a:latin typeface="Arial"/>
                <a:ea typeface="Arial"/>
                <a:cs typeface="Arial"/>
                <a:sym typeface="Arial"/>
              </a:rPr>
              <a:t>'II'    </a:t>
            </a:r>
            <a:r>
              <a:rPr lang="en-US" sz="300" b="0" i="0" u="none">
                <a:solidFill>
                  <a:srgbClr val="D1A3F4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US" sz="300" b="0" i="0" u="none">
                <a:solidFill>
                  <a:srgbClr val="AF87DF"/>
                </a:solidFill>
                <a:latin typeface="Arial"/>
                <a:ea typeface="Arial"/>
                <a:cs typeface="Arial"/>
                <a:sym typeface="Arial"/>
              </a:rPr>
              <a:t>""'    </a:t>
            </a:r>
            <a:r>
              <a:rPr lang="en-US" sz="200" b="0" i="0" u="none">
                <a:solidFill>
                  <a:srgbClr val="AF87D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.i</a:t>
            </a:r>
            <a:endParaRPr sz="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Calibri"/>
              <a:buNone/>
            </a:pPr>
            <a:endParaRPr sz="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C6EB"/>
              </a:buClr>
              <a:buSzPts val="600"/>
              <a:buFont typeface="Courier New"/>
              <a:buNone/>
            </a:pPr>
            <a:r>
              <a:rPr lang="en-US" sz="600" b="0" i="0" u="none">
                <a:solidFill>
                  <a:srgbClr val="E2C6EB"/>
                </a:solidFill>
                <a:latin typeface="Courier New"/>
                <a:ea typeface="Courier New"/>
                <a:cs typeface="Courier New"/>
                <a:sym typeface="Courier New"/>
              </a:rPr>
              <a:t>0   </a:t>
            </a:r>
            <a:r>
              <a:rPr lang="en-US" sz="600" b="0" i="0" u="none">
                <a:solidFill>
                  <a:srgbClr val="F2E8F4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endParaRPr/>
          </a:p>
        </p:txBody>
      </p:sp>
      <p:sp>
        <p:nvSpPr>
          <p:cNvPr id="184" name="Google Shape;184;p10"/>
          <p:cNvSpPr/>
          <p:nvPr/>
        </p:nvSpPr>
        <p:spPr>
          <a:xfrm>
            <a:off x="5289550" y="6456362"/>
            <a:ext cx="77787" cy="130175"/>
          </a:xfrm>
          <a:custGeom>
            <a:avLst/>
            <a:gdLst/>
            <a:ahLst/>
            <a:cxnLst/>
            <a:rect l="l" t="t" r="r" b="b"/>
            <a:pathLst>
              <a:path w="78104" h="130175" extrusionOk="0">
                <a:moveTo>
                  <a:pt x="0" y="0"/>
                </a:moveTo>
                <a:lnTo>
                  <a:pt x="77724" y="0"/>
                </a:lnTo>
                <a:lnTo>
                  <a:pt x="77724" y="129592"/>
                </a:lnTo>
                <a:lnTo>
                  <a:pt x="0" y="129592"/>
                </a:lnTo>
                <a:lnTo>
                  <a:pt x="0" y="0"/>
                </a:lnTo>
                <a:close/>
              </a:path>
            </a:pathLst>
          </a:custGeom>
          <a:solidFill>
            <a:srgbClr val="52238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0"/>
          <p:cNvSpPr txBox="1"/>
          <p:nvPr/>
        </p:nvSpPr>
        <p:spPr>
          <a:xfrm>
            <a:off x="5291137" y="6465887"/>
            <a:ext cx="101600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A3F4"/>
              </a:buClr>
              <a:buSzPts val="600"/>
              <a:buFont typeface="Courier New"/>
              <a:buNone/>
            </a:pPr>
            <a:r>
              <a:rPr lang="en-US" sz="600" b="0" i="0" u="none">
                <a:solidFill>
                  <a:srgbClr val="D1A3F4"/>
                </a:solidFill>
                <a:latin typeface="Courier New"/>
                <a:ea typeface="Courier New"/>
                <a:cs typeface="Courier New"/>
                <a:sym typeface="Courier New"/>
              </a:rPr>
              <a:t>•</a:t>
            </a:r>
            <a:endParaRPr/>
          </a:p>
        </p:txBody>
      </p:sp>
      <p:sp>
        <p:nvSpPr>
          <p:cNvPr id="186" name="Google Shape;186;p10"/>
          <p:cNvSpPr txBox="1"/>
          <p:nvPr/>
        </p:nvSpPr>
        <p:spPr>
          <a:xfrm>
            <a:off x="6513512" y="3471862"/>
            <a:ext cx="601662" cy="1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64B"/>
              </a:buClr>
              <a:buSzPts val="800"/>
              <a:buFont typeface="Arial"/>
              <a:buNone/>
            </a:pPr>
            <a:r>
              <a:rPr lang="en-US" sz="800" b="0" i="0" u="none">
                <a:solidFill>
                  <a:srgbClr val="49464B"/>
                </a:solidFill>
                <a:latin typeface="Arial"/>
                <a:ea typeface="Arial"/>
                <a:cs typeface="Arial"/>
                <a:sym typeface="Arial"/>
              </a:rPr>
              <a:t>My Projects</a:t>
            </a:r>
            <a:endParaRPr/>
          </a:p>
        </p:txBody>
      </p:sp>
      <p:sp>
        <p:nvSpPr>
          <p:cNvPr id="187" name="Google Shape;187;p10"/>
          <p:cNvSpPr txBox="1"/>
          <p:nvPr/>
        </p:nvSpPr>
        <p:spPr>
          <a:xfrm rot="10800000" flipH="1">
            <a:off x="6299200" y="3977916"/>
            <a:ext cx="8160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B8B8"/>
              </a:buClr>
              <a:buSzPts val="700"/>
              <a:buFont typeface="Times New Roman"/>
              <a:buNone/>
            </a:pPr>
            <a:r>
              <a:rPr lang="en-US" sz="7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:_   ::..=     </a:t>
            </a:r>
            <a:r>
              <a:rPr lang="en-US" sz="700" b="0" i="0" u="none">
                <a:solidFill>
                  <a:srgbClr val="CDC8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</a:t>
            </a:r>
            <a:r>
              <a:rPr lang="en-US" sz="7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---   </a:t>
            </a:r>
            <a:r>
              <a:rPr lang="en-US" sz="700" b="0" i="0" u="none">
                <a:solidFill>
                  <a:srgbClr val="CDC8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</a:t>
            </a:r>
            <a:r>
              <a:rPr lang="en-US" sz="7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</a:t>
            </a:r>
            <a:endParaRPr/>
          </a:p>
        </p:txBody>
      </p:sp>
      <p:sp>
        <p:nvSpPr>
          <p:cNvPr id="188" name="Google Shape;188;p10"/>
          <p:cNvSpPr txBox="1"/>
          <p:nvPr/>
        </p:nvSpPr>
        <p:spPr>
          <a:xfrm>
            <a:off x="6696075" y="4281487"/>
            <a:ext cx="228600" cy="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rPr>
              <a:t>Projoct2</a:t>
            </a:r>
            <a:endParaRPr/>
          </a:p>
        </p:txBody>
      </p:sp>
      <p:sp>
        <p:nvSpPr>
          <p:cNvPr id="189" name="Google Shape;189;p10"/>
          <p:cNvSpPr txBox="1"/>
          <p:nvPr/>
        </p:nvSpPr>
        <p:spPr>
          <a:xfrm>
            <a:off x="7740650" y="4281487"/>
            <a:ext cx="227012" cy="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rPr>
              <a:t>Projeca3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1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1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1"/>
          <p:cNvSpPr txBox="1"/>
          <p:nvPr/>
        </p:nvSpPr>
        <p:spPr>
          <a:xfrm>
            <a:off x="541337" y="2176462"/>
            <a:ext cx="5894387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7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2000"/>
              </a:lnSpc>
              <a:spcBef>
                <a:spcPts val="2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US" sz="35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 have created this Portfolio with my Hardwork and</a:t>
            </a:r>
            <a:endParaRPr sz="35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US" sz="35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consistency</a:t>
            </a:r>
            <a:endParaRPr/>
          </a:p>
        </p:txBody>
      </p:sp>
      <p:sp>
        <p:nvSpPr>
          <p:cNvPr id="198" name="Google Shape;198;p11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800"/>
              <a:buFont typeface="Arial"/>
              <a:buNone/>
            </a:pPr>
            <a:r>
              <a:rPr lang="en-US" sz="38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2"/>
          <p:cNvSpPr txBox="1"/>
          <p:nvPr/>
        </p:nvSpPr>
        <p:spPr>
          <a:xfrm>
            <a:off x="7299325" y="1035050"/>
            <a:ext cx="2747962" cy="56943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2"/>
          <p:cNvSpPr/>
          <p:nvPr/>
        </p:nvSpPr>
        <p:spPr>
          <a:xfrm>
            <a:off x="20637" y="4549775"/>
            <a:ext cx="0" cy="631825"/>
          </a:xfrm>
          <a:custGeom>
            <a:avLst/>
            <a:gdLst/>
            <a:ahLst/>
            <a:cxnLst/>
            <a:rect l="l" t="t" r="r" b="b"/>
            <a:pathLst>
              <a:path w="120000" h="632460" extrusionOk="0">
                <a:moveTo>
                  <a:pt x="0" y="632029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7D4E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2"/>
          <p:cNvSpPr txBox="1"/>
          <p:nvPr/>
        </p:nvSpPr>
        <p:spPr>
          <a:xfrm>
            <a:off x="625475" y="1830387"/>
            <a:ext cx="5783262" cy="280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903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</a:pPr>
            <a:r>
              <a:rPr lang="en-US" sz="3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TITLE</a:t>
            </a:r>
            <a:endParaRPr/>
          </a:p>
          <a:p>
            <a:pPr marL="12700" marR="0" lvl="0" indent="0" algn="r" rtl="0">
              <a:lnSpc>
                <a:spcPct val="106944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7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5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PORTFOLIO</a:t>
            </a: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6824662" y="6199187"/>
            <a:ext cx="66675" cy="69850"/>
          </a:xfrm>
          <a:custGeom>
            <a:avLst/>
            <a:gdLst/>
            <a:ahLst/>
            <a:cxnLst/>
            <a:rect l="l" t="t" r="r" b="b"/>
            <a:pathLst>
              <a:path w="67945" h="69850" extrusionOk="0">
                <a:moveTo>
                  <a:pt x="0" y="0"/>
                </a:moveTo>
                <a:lnTo>
                  <a:pt x="67543" y="0"/>
                </a:lnTo>
                <a:lnTo>
                  <a:pt x="67543" y="69304"/>
                </a:lnTo>
                <a:lnTo>
                  <a:pt x="0" y="69304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"/>
          <p:cNvSpPr txBox="1"/>
          <p:nvPr/>
        </p:nvSpPr>
        <p:spPr>
          <a:xfrm>
            <a:off x="6811962" y="6199187"/>
            <a:ext cx="92075" cy="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B8D4DA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/>
          </a:p>
        </p:txBody>
      </p:sp>
      <p:sp>
        <p:nvSpPr>
          <p:cNvPr id="82" name="Google Shape;82;p2"/>
          <p:cNvSpPr/>
          <p:nvPr/>
        </p:nvSpPr>
        <p:spPr>
          <a:xfrm>
            <a:off x="6692900" y="6262687"/>
            <a:ext cx="73025" cy="101600"/>
          </a:xfrm>
          <a:custGeom>
            <a:avLst/>
            <a:gdLst/>
            <a:ahLst/>
            <a:cxnLst/>
            <a:rect l="l" t="t" r="r" b="b"/>
            <a:pathLst>
              <a:path w="73025" h="102870" extrusionOk="0">
                <a:moveTo>
                  <a:pt x="0" y="0"/>
                </a:moveTo>
                <a:lnTo>
                  <a:pt x="72609" y="0"/>
                </a:lnTo>
                <a:lnTo>
                  <a:pt x="72609" y="102579"/>
                </a:lnTo>
                <a:lnTo>
                  <a:pt x="0" y="102579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 txBox="1"/>
          <p:nvPr/>
        </p:nvSpPr>
        <p:spPr>
          <a:xfrm>
            <a:off x="6680200" y="6267450"/>
            <a:ext cx="98425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600"/>
              <a:buFont typeface="Times New Roman"/>
              <a:buNone/>
            </a:pPr>
            <a:r>
              <a:rPr lang="en-US" sz="600" b="0" i="0" u="none">
                <a:solidFill>
                  <a:srgbClr val="B8D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6567487" y="6332537"/>
            <a:ext cx="88900" cy="119062"/>
          </a:xfrm>
          <a:custGeom>
            <a:avLst/>
            <a:gdLst/>
            <a:ahLst/>
            <a:cxnLst/>
            <a:rect l="l" t="t" r="r" b="b"/>
            <a:pathLst>
              <a:path w="88265" h="120014" extrusionOk="0">
                <a:moveTo>
                  <a:pt x="0" y="0"/>
                </a:moveTo>
                <a:lnTo>
                  <a:pt x="88158" y="0"/>
                </a:lnTo>
                <a:lnTo>
                  <a:pt x="88158" y="119676"/>
                </a:lnTo>
                <a:lnTo>
                  <a:pt x="0" y="119676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 txBox="1"/>
          <p:nvPr/>
        </p:nvSpPr>
        <p:spPr>
          <a:xfrm>
            <a:off x="6554787" y="6340475"/>
            <a:ext cx="1143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700"/>
              <a:buFont typeface="Times New Roman"/>
              <a:buNone/>
            </a:pPr>
            <a:r>
              <a:rPr lang="en-US" sz="700" b="0" i="0" u="none">
                <a:solidFill>
                  <a:srgbClr val="B8D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  <p:sp>
        <p:nvSpPr>
          <p:cNvPr id="86" name="Google Shape;86;p2"/>
          <p:cNvSpPr/>
          <p:nvPr/>
        </p:nvSpPr>
        <p:spPr>
          <a:xfrm>
            <a:off x="6311900" y="6457950"/>
            <a:ext cx="155575" cy="182562"/>
          </a:xfrm>
          <a:custGeom>
            <a:avLst/>
            <a:gdLst/>
            <a:ahLst/>
            <a:cxnLst/>
            <a:rect l="l" t="t" r="r" b="b"/>
            <a:pathLst>
              <a:path w="156210" h="182245" extrusionOk="0">
                <a:moveTo>
                  <a:pt x="0" y="0"/>
                </a:moveTo>
                <a:lnTo>
                  <a:pt x="155878" y="0"/>
                </a:lnTo>
                <a:lnTo>
                  <a:pt x="155878" y="181923"/>
                </a:lnTo>
                <a:lnTo>
                  <a:pt x="0" y="181923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2"/>
          <p:cNvSpPr txBox="1"/>
          <p:nvPr/>
        </p:nvSpPr>
        <p:spPr>
          <a:xfrm>
            <a:off x="6299200" y="6477000"/>
            <a:ext cx="180975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rgbClr val="B8D4DA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/>
          </a:p>
        </p:txBody>
      </p:sp>
      <p:sp>
        <p:nvSpPr>
          <p:cNvPr id="88" name="Google Shape;88;p2"/>
          <p:cNvSpPr txBox="1"/>
          <p:nvPr/>
        </p:nvSpPr>
        <p:spPr>
          <a:xfrm>
            <a:off x="6134100" y="6573837"/>
            <a:ext cx="146050" cy="17938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1000"/>
              <a:buFont typeface="Times New Roman"/>
              <a:buNone/>
            </a:pPr>
            <a:r>
              <a:rPr lang="en-US" sz="1000" b="0" i="0" u="none">
                <a:solidFill>
                  <a:srgbClr val="B8D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/>
          <p:nvPr/>
        </p:nvSpPr>
        <p:spPr>
          <a:xfrm>
            <a:off x="0" y="4279900"/>
            <a:ext cx="1316037" cy="24399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3"/>
          <p:cNvSpPr txBox="1"/>
          <p:nvPr/>
        </p:nvSpPr>
        <p:spPr>
          <a:xfrm>
            <a:off x="7299325" y="1035050"/>
            <a:ext cx="2747962" cy="56943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3"/>
          <p:cNvSpPr txBox="1"/>
          <p:nvPr/>
        </p:nvSpPr>
        <p:spPr>
          <a:xfrm>
            <a:off x="593725" y="1504950"/>
            <a:ext cx="1912937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794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</a:pPr>
            <a:r>
              <a:rPr lang="en-US" sz="39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96" name="Google Shape;96;p3"/>
          <p:cNvSpPr txBox="1"/>
          <p:nvPr/>
        </p:nvSpPr>
        <p:spPr>
          <a:xfrm>
            <a:off x="2270125" y="2292350"/>
            <a:ext cx="3794125" cy="3097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.Problem  Statement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8.Conclusion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0" algn="l" rtl="0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 Github Link</a:t>
            </a:r>
            <a:endParaRPr/>
          </a:p>
        </p:txBody>
      </p:sp>
      <p:sp>
        <p:nvSpPr>
          <p:cNvPr id="97" name="Google Shape;97;p3"/>
          <p:cNvSpPr txBox="1"/>
          <p:nvPr/>
        </p:nvSpPr>
        <p:spPr>
          <a:xfrm>
            <a:off x="6680200" y="6267450"/>
            <a:ext cx="98425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D8"/>
              </a:buClr>
              <a:buSzPts val="600"/>
              <a:buFont typeface="Times New Roman"/>
              <a:buNone/>
            </a:pPr>
            <a:r>
              <a:rPr lang="en-US" sz="600" b="0" i="0" u="none">
                <a:solidFill>
                  <a:srgbClr val="B5D4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  <p:sp>
        <p:nvSpPr>
          <p:cNvPr id="98" name="Google Shape;98;p3"/>
          <p:cNvSpPr txBox="1"/>
          <p:nvPr/>
        </p:nvSpPr>
        <p:spPr>
          <a:xfrm>
            <a:off x="6554787" y="6340475"/>
            <a:ext cx="1143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D8"/>
              </a:buClr>
              <a:buSzPts val="700"/>
              <a:buFont typeface="Times New Roman"/>
              <a:buNone/>
            </a:pPr>
            <a:r>
              <a:rPr lang="en-US" sz="700" b="0" i="0" u="none">
                <a:solidFill>
                  <a:srgbClr val="B5D4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  <p:sp>
        <p:nvSpPr>
          <p:cNvPr id="99" name="Google Shape;99;p3"/>
          <p:cNvSpPr txBox="1"/>
          <p:nvPr/>
        </p:nvSpPr>
        <p:spPr>
          <a:xfrm>
            <a:off x="6299200" y="6477000"/>
            <a:ext cx="180975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D8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rgbClr val="B5D4D8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/>
        </p:nvSpPr>
        <p:spPr>
          <a:xfrm>
            <a:off x="7142162" y="1035050"/>
            <a:ext cx="290512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4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4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5510212" y="2176462"/>
            <a:ext cx="38735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endParaRPr/>
          </a:p>
        </p:txBody>
      </p:sp>
      <p:sp>
        <p:nvSpPr>
          <p:cNvPr id="108" name="Google Shape;108;p4"/>
          <p:cNvSpPr txBox="1"/>
          <p:nvPr/>
        </p:nvSpPr>
        <p:spPr>
          <a:xfrm>
            <a:off x="352425" y="2141537"/>
            <a:ext cx="5140200" cy="22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60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400"/>
              <a:buFont typeface="Arial"/>
              <a:buNone/>
            </a:pPr>
            <a:r>
              <a:rPr lang="en-US" sz="3400" b="1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STATEMENT</a:t>
            </a:r>
            <a:endParaRPr sz="3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6075" marR="0" lvl="0" indent="-20955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10101"/>
              </a:buClr>
              <a:buSzPts val="3300"/>
              <a:buFont typeface="Arial"/>
              <a:buAutoNum type="arabicParenR"/>
            </a:pPr>
            <a:r>
              <a:rPr lang="en-US" sz="33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Building The structure</a:t>
            </a:r>
            <a:endParaRPr sz="33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6075" marR="0" lvl="0" indent="-20955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300"/>
              <a:buFont typeface="Arial"/>
              <a:buAutoNum type="arabicParenR"/>
            </a:pPr>
            <a:r>
              <a:rPr lang="en-US" sz="33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Giving Perfect Colors </a:t>
            </a:r>
            <a:endParaRPr sz="3300" b="0" i="0" u="none">
              <a:solidFill>
                <a:srgbClr val="01010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3 ) Inserting pictures</a:t>
            </a:r>
            <a:endParaRPr/>
          </a:p>
        </p:txBody>
      </p:sp>
      <p:sp>
        <p:nvSpPr>
          <p:cNvPr id="109" name="Google Shape;109;p4"/>
          <p:cNvSpPr txBox="1"/>
          <p:nvPr/>
        </p:nvSpPr>
        <p:spPr>
          <a:xfrm>
            <a:off x="358775" y="4436522"/>
            <a:ext cx="5361000" cy="10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8736" marR="0" lvl="0" indent="-47623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300"/>
              <a:buFont typeface="Arial"/>
              <a:buNone/>
            </a:pPr>
            <a:r>
              <a:rPr lang="en-US" sz="33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4) Making Scrolling smooth 5) Making it Responsive</a:t>
            </a:r>
            <a:endParaRPr/>
          </a:p>
        </p:txBody>
      </p:sp>
      <p:sp>
        <p:nvSpPr>
          <p:cNvPr id="110" name="Google Shape;110;p4"/>
          <p:cNvSpPr txBox="1"/>
          <p:nvPr/>
        </p:nvSpPr>
        <p:spPr>
          <a:xfrm>
            <a:off x="6950075" y="3436937"/>
            <a:ext cx="73660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7200"/>
              <a:buFont typeface="Courier New"/>
              <a:buNone/>
            </a:pPr>
            <a:r>
              <a:rPr lang="en-US" sz="7200" b="0" i="0" u="none">
                <a:solidFill>
                  <a:srgbClr val="01010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9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\</a:t>
            </a:r>
            <a:endParaRPr/>
          </a:p>
        </p:txBody>
      </p:sp>
      <p:sp>
        <p:nvSpPr>
          <p:cNvPr id="111" name="Google Shape;111;p4"/>
          <p:cNvSpPr txBox="1"/>
          <p:nvPr/>
        </p:nvSpPr>
        <p:spPr>
          <a:xfrm>
            <a:off x="703246" y="1608125"/>
            <a:ext cx="2725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400"/>
              <a:buFont typeface="Arial"/>
              <a:buNone/>
            </a:pPr>
            <a:r>
              <a:rPr lang="en-US" sz="3400" b="1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5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5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5"/>
          <p:cNvSpPr txBox="1"/>
          <p:nvPr/>
        </p:nvSpPr>
        <p:spPr>
          <a:xfrm>
            <a:off x="625475" y="1800225"/>
            <a:ext cx="5139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400"/>
              <a:buFont typeface="Arial"/>
              <a:buNone/>
            </a:pPr>
            <a:r>
              <a:rPr lang="en-US" sz="34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  <a:r>
              <a:rPr lang="en-US" sz="3400">
                <a:solidFill>
                  <a:srgbClr val="010101"/>
                </a:solidFill>
              </a:rPr>
              <a:t> </a:t>
            </a:r>
            <a:r>
              <a:rPr lang="en-US" sz="34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/>
          </a:p>
        </p:txBody>
      </p:sp>
      <p:sp>
        <p:nvSpPr>
          <p:cNvPr id="120" name="Google Shape;120;p5"/>
          <p:cNvSpPr txBox="1"/>
          <p:nvPr/>
        </p:nvSpPr>
        <p:spPr>
          <a:xfrm>
            <a:off x="5510212" y="2176462"/>
            <a:ext cx="38735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</p:txBody>
      </p:sp>
      <p:sp>
        <p:nvSpPr>
          <p:cNvPr id="121" name="Google Shape;121;p5"/>
          <p:cNvSpPr txBox="1"/>
          <p:nvPr/>
        </p:nvSpPr>
        <p:spPr>
          <a:xfrm>
            <a:off x="425450" y="3563937"/>
            <a:ext cx="68517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93675" marR="0" lvl="0" indent="7778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2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Digital Portfolio fully attached about my skills in the software world and also it holds my project</a:t>
            </a: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93675" marR="0" lvl="0" indent="7778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10101"/>
              </a:buClr>
              <a:buSzPts val="2300"/>
              <a:buFont typeface="Arial"/>
              <a:buNone/>
            </a:pPr>
            <a:r>
              <a:rPr lang="en-US" sz="23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 have linked my github , linkedin ,Twitter profile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6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6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6"/>
          <p:cNvSpPr txBox="1"/>
          <p:nvPr/>
        </p:nvSpPr>
        <p:spPr>
          <a:xfrm>
            <a:off x="561975" y="1835150"/>
            <a:ext cx="4137025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500"/>
              <a:buFont typeface="Arial"/>
              <a:buNone/>
            </a:pPr>
            <a:r>
              <a:rPr lang="en-US" sz="2500" b="1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WHO ARE THE END USERS?</a:t>
            </a:r>
            <a:endParaRPr/>
          </a:p>
        </p:txBody>
      </p:sp>
      <p:sp>
        <p:nvSpPr>
          <p:cNvPr id="130" name="Google Shape;130;p6"/>
          <p:cNvSpPr txBox="1"/>
          <p:nvPr/>
        </p:nvSpPr>
        <p:spPr>
          <a:xfrm>
            <a:off x="582612" y="2555875"/>
            <a:ext cx="3443287" cy="3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700"/>
              <a:buFont typeface="Arial"/>
              <a:buNone/>
            </a:pPr>
            <a:r>
              <a:rPr lang="en-US" sz="2700" b="1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The End Users are..</a:t>
            </a:r>
            <a:endParaRPr/>
          </a:p>
        </p:txBody>
      </p:sp>
      <p:sp>
        <p:nvSpPr>
          <p:cNvPr id="131" name="Google Shape;131;p6"/>
          <p:cNvSpPr txBox="1"/>
          <p:nvPr/>
        </p:nvSpPr>
        <p:spPr>
          <a:xfrm>
            <a:off x="5510212" y="2176462"/>
            <a:ext cx="38735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</p:txBody>
      </p:sp>
      <p:sp>
        <p:nvSpPr>
          <p:cNvPr id="132" name="Google Shape;132;p6"/>
          <p:cNvSpPr txBox="1"/>
          <p:nvPr/>
        </p:nvSpPr>
        <p:spPr>
          <a:xfrm>
            <a:off x="557212" y="3448050"/>
            <a:ext cx="3767137" cy="79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95250" marR="0" lvl="0" indent="-82550" algn="l" rtl="0">
              <a:lnSpc>
                <a:spcPct val="215789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The Companies I go for Interview My Online Clients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/>
        </p:nvSpPr>
        <p:spPr>
          <a:xfrm>
            <a:off x="303212" y="2387600"/>
            <a:ext cx="1368425" cy="24923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7"/>
          <p:cNvSpPr txBox="1"/>
          <p:nvPr/>
        </p:nvSpPr>
        <p:spPr>
          <a:xfrm>
            <a:off x="11112" y="4973637"/>
            <a:ext cx="369887" cy="177165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7"/>
          <p:cNvSpPr txBox="1"/>
          <p:nvPr/>
        </p:nvSpPr>
        <p:spPr>
          <a:xfrm>
            <a:off x="6154737" y="1035050"/>
            <a:ext cx="3892550" cy="571023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7"/>
          <p:cNvSpPr txBox="1"/>
          <p:nvPr/>
        </p:nvSpPr>
        <p:spPr>
          <a:xfrm>
            <a:off x="452437" y="1830387"/>
            <a:ext cx="5718175" cy="326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89655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900"/>
              <a:buFont typeface="Arial"/>
              <a:buNone/>
            </a:pPr>
            <a:r>
              <a:rPr lang="en-US" sz="29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TOOLS AND TECHNIQUES</a:t>
            </a:r>
            <a:endParaRPr sz="29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r" rtl="0">
              <a:lnSpc>
                <a:spcPct val="98611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7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ctr" rtl="0">
              <a:lnSpc>
                <a:spcPct val="82926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4100"/>
              <a:buFont typeface="Arial"/>
              <a:buNone/>
            </a:pPr>
            <a:r>
              <a:rPr lang="en-US" sz="41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 sz="4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ctr" rtl="0">
              <a:lnSpc>
                <a:spcPct val="107462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6700"/>
              <a:buFont typeface="Courier New"/>
              <a:buNone/>
            </a:pPr>
            <a:r>
              <a:rPr lang="en-US" sz="6700" b="0" i="0" u="none">
                <a:solidFill>
                  <a:srgbClr val="010101"/>
                </a:solidFill>
                <a:latin typeface="Courier New"/>
                <a:ea typeface="Courier New"/>
                <a:cs typeface="Courier New"/>
                <a:sym typeface="Courier New"/>
              </a:rPr>
              <a:t>css</a:t>
            </a:r>
            <a:endParaRPr sz="6700" b="0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10101"/>
              </a:buClr>
              <a:buSzPts val="4100"/>
              <a:buFont typeface="Arial"/>
              <a:buNone/>
            </a:pPr>
            <a:r>
              <a:rPr lang="en-US" sz="41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JAVASCRI PT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8"/>
          <p:cNvSpPr txBox="1"/>
          <p:nvPr/>
        </p:nvSpPr>
        <p:spPr>
          <a:xfrm>
            <a:off x="619125" y="1355725"/>
            <a:ext cx="620395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POTFOLIO	DESIGN AND LAYOUT</a:t>
            </a:r>
            <a:endParaRPr/>
          </a:p>
        </p:txBody>
      </p:sp>
      <p:sp>
        <p:nvSpPr>
          <p:cNvPr id="147" name="Google Shape;147;p8"/>
          <p:cNvSpPr txBox="1"/>
          <p:nvPr/>
        </p:nvSpPr>
        <p:spPr>
          <a:xfrm>
            <a:off x="-7937" y="2941637"/>
            <a:ext cx="6484937" cy="1944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2411" marR="0" lvl="0" indent="176213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It has a maginificent Purple blended violet colors and it has my profile photo </a:t>
            </a:r>
            <a:r>
              <a:rPr lang="en-US" sz="1900" b="0" i="0" u="none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My name in the Starting</a:t>
            </a:r>
            <a:endParaRPr sz="19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after scrolling down you can find my projects , and what Skills do i have and lastly you got a information box</a:t>
            </a:r>
            <a:endParaRPr sz="19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to fill up your details and get in touch with me...</a:t>
            </a:r>
            <a:endParaRPr sz="19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- Thank you!!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9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646112" y="1471612"/>
            <a:ext cx="7138987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US" sz="35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FEATURES AND	FUNCTIONALIT</a:t>
            </a:r>
            <a:endParaRPr/>
          </a:p>
        </p:txBody>
      </p:sp>
      <p:sp>
        <p:nvSpPr>
          <p:cNvPr id="156" name="Google Shape;156;p9"/>
          <p:cNvSpPr txBox="1"/>
          <p:nvPr/>
        </p:nvSpPr>
        <p:spPr>
          <a:xfrm>
            <a:off x="169862" y="2843212"/>
            <a:ext cx="6850062" cy="140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Displays My Essential Details</a:t>
            </a: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1010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Scrolls Smootly</a:t>
            </a: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1010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it has a Arrow  button in the left to scroll up from down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</Words>
  <Application>Microsoft Office PowerPoint</Application>
  <PresentationFormat>Custom</PresentationFormat>
  <Paragraphs>87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Times New Roman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Online2PDF.com</dc:creator>
  <cp:lastModifiedBy>Admin</cp:lastModifiedBy>
  <cp:revision>2</cp:revision>
  <dcterms:created xsi:type="dcterms:W3CDTF">2025-09-09T11:32:44Z</dcterms:created>
  <dcterms:modified xsi:type="dcterms:W3CDTF">2025-09-11T13:27:14Z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2025-09-09T00:00:00Z</vt:filetime>
  </property>
  <property fmtid="{D5CDD505-2E9C-101B-9397-08002B2CF9AE}" pid="3" name="LastSaved">
    <vt:filetime>2025-09-09T00:00:00Z</vt:filetime>
  </property>
</Properties>
</file>