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758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24j002.github.io/TNSDC-FWD-DigitalPortfolio/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715962" y="3543920"/>
            <a:ext cx="7043700" cy="157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 NT NAM:	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s.iniyavan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222404559/7F1994D9312408B80BA424A491A7893D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UNIVERSI TY: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6388100" y="3979862"/>
            <a:ext cx="81597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AC0E4-E5AD-41C5-9A35-CD3837A2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10" y="2645444"/>
            <a:ext cx="3036889" cy="1712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3FC531-C5CB-4DDB-8BE8-CC67D1D23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841" y="2797844"/>
            <a:ext cx="3179257" cy="15598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842963" y="1781395"/>
            <a:ext cx="5894387" cy="3184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24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2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400" dirty="0" err="1">
                <a:solidFill>
                  <a:srgbClr val="010101"/>
                </a:solidFill>
              </a:rPr>
              <a:t>Github</a:t>
            </a:r>
            <a:r>
              <a:rPr lang="en-US" sz="2400" dirty="0">
                <a:solidFill>
                  <a:srgbClr val="010101"/>
                </a:solidFill>
              </a:rPr>
              <a:t> link: </a:t>
            </a:r>
            <a:r>
              <a:rPr lang="en-US" sz="1800" dirty="0">
                <a:solidFill>
                  <a:srgbClr val="010101"/>
                </a:solidFill>
              </a:rPr>
              <a:t>https://github.com/24j002/TNSDC-FWD-DigitalPortfolio.git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400" dirty="0" err="1">
                <a:solidFill>
                  <a:srgbClr val="010101"/>
                </a:solidFill>
              </a:rPr>
              <a:t>Proifolio</a:t>
            </a:r>
            <a:r>
              <a:rPr lang="en-US" sz="2400" dirty="0">
                <a:solidFill>
                  <a:srgbClr val="010101"/>
                </a:solidFill>
              </a:rPr>
              <a:t> </a:t>
            </a:r>
            <a:r>
              <a:rPr lang="en-US" sz="2400" dirty="0" err="1">
                <a:solidFill>
                  <a:srgbClr val="010101"/>
                </a:solidFill>
              </a:rPr>
              <a:t>link:</a:t>
            </a:r>
            <a:r>
              <a:rPr lang="en-US" sz="2400" b="1" i="0" u="sng" dirty="0" err="1">
                <a:solidFill>
                  <a:srgbClr val="4493F8"/>
                </a:solidFill>
                <a:effectLst/>
                <a:latin typeface="-apple-system"/>
                <a:hlinkClick r:id="rId5"/>
              </a:rPr>
              <a:t>https</a:t>
            </a:r>
            <a:r>
              <a:rPr lang="en-US" sz="2400" b="1" i="0" u="sng" dirty="0">
                <a:solidFill>
                  <a:srgbClr val="4493F8"/>
                </a:solidFill>
                <a:effectLst/>
                <a:latin typeface="-apple-system"/>
                <a:hlinkClick r:id="rId5"/>
              </a:rPr>
              <a:t>://24j002.github.io/TNSDC-FWD-</a:t>
            </a:r>
            <a:r>
              <a:rPr lang="en-US" sz="2400" b="1" i="0" u="sng" dirty="0" err="1">
                <a:solidFill>
                  <a:srgbClr val="4493F8"/>
                </a:solidFill>
                <a:effectLst/>
                <a:latin typeface="-apple-system"/>
                <a:hlinkClick r:id="rId5"/>
              </a:rPr>
              <a:t>DigitalPortfolio</a:t>
            </a:r>
            <a:r>
              <a:rPr lang="en-US" sz="2400" b="1" i="0" u="sng" dirty="0">
                <a:solidFill>
                  <a:srgbClr val="4493F8"/>
                </a:solidFill>
                <a:effectLst/>
                <a:latin typeface="-apple-system"/>
                <a:hlinkClick r:id="rId5"/>
              </a:rPr>
              <a:t>/</a:t>
            </a:r>
            <a:endParaRPr lang="en-US" sz="2400" dirty="0">
              <a:solidFill>
                <a:srgbClr val="010101"/>
              </a:solidFill>
            </a:endParaRPr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191293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325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3 ) Inserting pictures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683125"/>
            <a:ext cx="5360987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62" y="1608137"/>
            <a:ext cx="200818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4291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PROJECToOVERVIEW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65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</a:t>
            </a:r>
            <a:r>
              <a:rPr lang="en-US" sz="2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attac</a:t>
            </a:r>
            <a:r>
              <a:rPr lang="en-US" sz="2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hed</a:t>
            </a:r>
            <a:r>
              <a:rPr lang="en-US" sz="2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about my skills in the software world and also it holds my project</a:t>
            </a:r>
            <a:endParaRPr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lang="en-US" sz="41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lang="en-US" sz="67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	DESIGN AND LAYOUT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360</Words>
  <Application>Microsoft Office PowerPoint</Application>
  <PresentationFormat>Custom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LAB-5</cp:lastModifiedBy>
  <cp:revision>7</cp:revision>
  <dcterms:created xsi:type="dcterms:W3CDTF">2025-09-09T11:32:44Z</dcterms:created>
  <dcterms:modified xsi:type="dcterms:W3CDTF">2025-09-16T12:05:49Z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