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NAM:	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s.iniyavan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222404559 /7F1994D9312408B80BA424A491A7893D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AC0E4-E5AD-41C5-9A35-CD3837A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0" y="2645444"/>
            <a:ext cx="3036889" cy="171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FC531-C5CB-4DDB-8BE8-CC67D1D2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41" y="2797844"/>
            <a:ext cx="3179257" cy="1559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00818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335</Words>
  <Application>Microsoft Office PowerPoint</Application>
  <PresentationFormat>Custom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3</cp:revision>
  <dcterms:created xsi:type="dcterms:W3CDTF">2025-09-09T11:32:44Z</dcterms:created>
  <dcterms:modified xsi:type="dcterms:W3CDTF">2025-09-15T11:37:20Z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