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5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j006-arasu/TNSDC-FWD-DigitalPortfolio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24j006-arasu.github.io/TNSDC-FWD-DigitalPortfol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v.arasu</a:t>
            </a:r>
            <a:endParaRPr lang="en-US" sz="2400" dirty="0"/>
          </a:p>
          <a:p>
            <a:r>
              <a:rPr lang="en-US" sz="2400" dirty="0"/>
              <a:t>REGISTER NO AND NMID:</a:t>
            </a:r>
          </a:p>
          <a:p>
            <a:r>
              <a:rPr lang="en-US" sz="2400" dirty="0"/>
              <a:t>222404550/CF868D1EE09587CA7CD4D67353EFB52F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bsc.software</a:t>
            </a:r>
            <a:r>
              <a:rPr lang="en-US" sz="2400" dirty="0"/>
              <a:t> application</a:t>
            </a:r>
          </a:p>
          <a:p>
            <a:r>
              <a:rPr lang="en-US" sz="2400" dirty="0"/>
              <a:t>COLLEGE: COLLEGE/ UNIVERSITY: </a:t>
            </a:r>
            <a:r>
              <a:rPr lang="en-US" sz="2400" dirty="0" err="1"/>
              <a:t>A.M.jain</a:t>
            </a:r>
            <a:r>
              <a:rPr lang="en-US" sz="2400" dirty="0"/>
              <a:t>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C3DBA076-1F30-4723-A057-11FE15BA9D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746" y="1560248"/>
            <a:ext cx="2686241" cy="2247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C7E7025E-BF3C-43B8-A104-DC26D361E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65" y="4270673"/>
            <a:ext cx="5467350" cy="22394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2F8303AC-B427-4D1A-9454-F40FA21726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048252" y="2893891"/>
            <a:ext cx="1345662" cy="144398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F225755-059D-4953-A0B8-28E6C4220A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12247" y="1251320"/>
            <a:ext cx="3595923" cy="15359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5"/>
            <a:ext cx="7550468" cy="45339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dirty="0"/>
              <a:t>CONCLUSION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</a:t>
            </a:r>
            <a:r>
              <a:rPr lang="en-US" sz="4800" b="0" i="0" u="none" dirty="0" err="1" smtClean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myHardwork</a:t>
            </a:r>
            <a:r>
              <a:rPr lang="en-US" sz="4800" b="0" i="0" u="none" dirty="0" smtClean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66800" y="5029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link: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github.com/24j006-arasu/TNSDC-FWD-DigitalPortfolio.git</a:t>
            </a:r>
            <a:endParaRPr lang="en-US" dirty="0" smtClean="0"/>
          </a:p>
          <a:p>
            <a:r>
              <a:rPr lang="en-US" smtClean="0"/>
              <a:t>Deployment link: </a:t>
            </a:r>
            <a:r>
              <a:rPr lang="en-US" b="1"/>
              <a:t> </a:t>
            </a:r>
            <a:r>
              <a:rPr lang="en-US" b="1" u="sng">
                <a:hlinkClick r:id="rId4"/>
              </a:rPr>
              <a:t>https://</a:t>
            </a:r>
            <a:r>
              <a:rPr lang="en-US" b="1" u="sng">
                <a:hlinkClick r:id="rId4"/>
              </a:rPr>
              <a:t>24j006-arasu.github.io/TNSDC-FWD-DigitalPortfolio</a:t>
            </a:r>
            <a:r>
              <a:rPr lang="en-US" b="1" u="sng" smtClean="0">
                <a:hlinkClick r:id="rId4"/>
              </a:rPr>
              <a:t>/</a:t>
            </a:r>
            <a:endParaRPr lang="en-US" b="1" u="sng" smtClean="0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object 2">
            <a:extLst>
              <a:ext uri="{FF2B5EF4-FFF2-40B4-BE49-F238E27FC236}">
                <a16:creationId xmlns:a16="http://schemas.microsoft.com/office/drawing/2014/main" xmlns="" id="{B42D35AE-79C9-4EE0-9456-68532B511D08}"/>
              </a:ext>
            </a:extLst>
          </p:cNvPr>
          <p:cNvSpPr/>
          <p:nvPr/>
        </p:nvSpPr>
        <p:spPr>
          <a:xfrm>
            <a:off x="152400" y="1695450"/>
            <a:ext cx="7743887" cy="34670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CEC0250C-A4D9-4F8D-B888-82AADEB0824D}"/>
              </a:ext>
            </a:extLst>
          </p:cNvPr>
          <p:cNvSpPr txBox="1"/>
          <p:nvPr/>
        </p:nvSpPr>
        <p:spPr>
          <a:xfrm>
            <a:off x="1487996" y="2529244"/>
            <a:ext cx="6172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spc="25" dirty="0"/>
              <a:t>DIGITAL PORTFOLIO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3794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09550" algn="l" rtl="0">
              <a:spcBef>
                <a:spcPts val="1100"/>
              </a:spcBef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1200" dirty="0"/>
              <a:t/>
            </a:r>
            <a:br>
              <a:rPr lang="en-US" sz="1200" dirty="0"/>
            </a:br>
            <a:r>
              <a:rPr lang="en-US" sz="2000" dirty="0"/>
              <a:t>1)</a:t>
            </a:r>
            <a: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</a:t>
            </a:r>
            <a: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US" sz="2400" b="0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</a:t>
            </a:r>
            <a:b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5) Making it Responsive</a:t>
            </a:r>
            <a:r>
              <a:rPr lang="en-US" sz="800" dirty="0"/>
              <a:t/>
            </a:r>
            <a:br>
              <a:rPr lang="en-US" sz="800" dirty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0577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1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1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1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r>
              <a:rPr lang="en-US" sz="1400" dirty="0"/>
              <a:t/>
            </a:r>
            <a:br>
              <a:rPr lang="en-US" sz="1400" dirty="0"/>
            </a:br>
            <a:endParaRPr sz="1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r>
              <a:rPr lang="en-US" sz="1000" dirty="0"/>
              <a:t/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0788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/>
              <a:t>                       </a:t>
            </a: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6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r>
              <a:rPr lang="en-US" sz="6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/>
            </a:r>
            <a:br>
              <a:rPr lang="en-US" sz="6000" b="0" i="0" u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6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r>
              <a:rPr lang="en-US" sz="1050" dirty="0"/>
              <a:t/>
            </a:r>
            <a:br>
              <a:rPr lang="en-US" sz="105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6614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4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40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sz="3200" dirty="0"/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462213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r>
              <a:rPr lang="en-US" sz="2800" dirty="0"/>
              <a:t/>
            </a:r>
            <a:br>
              <a:rPr lang="en-US" sz="2800" dirty="0"/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159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1)Building The structure 2)Giving Perfect Colors  3 ) Inserting pictures 4) Making Scrolling smooth  5) Making it Responsive </vt:lpstr>
      <vt:lpstr>PROJECT OVERVIEW  A Digital Portfolio fully attac hed about my skills in the software world and also it holds my project i have linked my github , linkedin ,Twitter profile </vt:lpstr>
      <vt:lpstr>WHO ARE THE END USERS?  The Companies I go for Interview My Online Clients </vt:lpstr>
      <vt:lpstr>TOOLS AND TECHNIQUES                         HTML css JAVASCRI PT </vt:lpstr>
      <vt:lpstr>PowerPoint Presentation</vt:lpstr>
      <vt:lpstr>FEATURES AND FUNCTIONALITY Displays My Essential Details Scrolls Smootly it has a Arrow  button in the left to scroll up from down </vt:lpstr>
      <vt:lpstr>RESULTS AND SCREENSHOTS</vt:lpstr>
      <vt:lpstr>CONCLUSION  I have created this Portfolio with myHardwork and consistency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LAB7</cp:lastModifiedBy>
  <cp:revision>26</cp:revision>
  <dcterms:created xsi:type="dcterms:W3CDTF">2024-03-29T15:07:22Z</dcterms:created>
  <dcterms:modified xsi:type="dcterms:W3CDTF">2025-09-17T11:47:20Z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