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114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34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65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17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52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7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12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789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64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92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85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24j007-max.github.io/TNSDC-FWD-DIGITALPORTFOLIO/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 NT </a:t>
            </a:r>
            <a:r>
              <a:rPr lang="en-US" sz="1800" b="0" i="0" u="none" dirty="0" err="1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800" dirty="0" err="1" smtClean="0">
                <a:solidFill>
                  <a:srgbClr val="030303"/>
                </a:solidFill>
              </a:rPr>
              <a:t>:harini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</a:t>
            </a:r>
            <a:r>
              <a:rPr lang="en-US" sz="1800" b="0" i="0" u="none" dirty="0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222404576/ asunm130</a:t>
            </a:r>
            <a:r>
              <a:rPr lang="en-US" sz="1800" b="0" i="0" u="none" dirty="0" smtClean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24j007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 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9424" y="2192054"/>
            <a:ext cx="2505205" cy="38204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029200" y="2125854"/>
            <a:ext cx="4375404" cy="512978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06" y="2192053"/>
            <a:ext cx="2586624" cy="3532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47" y="2125854"/>
            <a:ext cx="5346489" cy="2796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86" y="4897489"/>
            <a:ext cx="4401920" cy="213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8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550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5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3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 smtClean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US" sz="3500" dirty="0">
              <a:solidFill>
                <a:srgbClr val="010101"/>
              </a:solidFill>
            </a:endParaRPr>
          </a:p>
          <a:p>
            <a:pPr lvl="0">
              <a:spcBef>
                <a:spcPts val="100"/>
              </a:spcBef>
              <a:buClr>
                <a:srgbClr val="010101"/>
              </a:buClr>
              <a:buSzPts val="3500"/>
            </a:pPr>
            <a:r>
              <a:rPr lang="en-US" sz="3500" dirty="0" smtClean="0">
                <a:solidFill>
                  <a:srgbClr val="010101"/>
                </a:solidFill>
              </a:rPr>
              <a:t>Server link:</a:t>
            </a:r>
            <a:r>
              <a:rPr lang="en-US" sz="3600" b="1" dirty="0"/>
              <a:t> </a:t>
            </a:r>
            <a:r>
              <a:rPr lang="en-US" sz="900" b="1" dirty="0"/>
              <a:t> </a:t>
            </a:r>
            <a:r>
              <a:rPr lang="en-US" sz="900" b="1" u="sng" dirty="0">
                <a:hlinkClick r:id="rId5"/>
              </a:rPr>
              <a:t>https://24j007-max.github.io/TNSDC-FWD-DIGITALPORTFOLIO/</a:t>
            </a:r>
            <a:endParaRPr lang="en-US" sz="900" dirty="0" smtClean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US" sz="3500" dirty="0">
              <a:solidFill>
                <a:srgbClr val="010101"/>
              </a:solidFill>
            </a:endParaRPr>
          </a:p>
          <a:p>
            <a:pPr lvl="0">
              <a:spcBef>
                <a:spcPts val="100"/>
              </a:spcBef>
              <a:buClr>
                <a:srgbClr val="010101"/>
              </a:buClr>
              <a:buSzPts val="3500"/>
            </a:pPr>
            <a:r>
              <a:rPr lang="en-US" sz="3500" dirty="0" err="1" smtClean="0">
                <a:solidFill>
                  <a:srgbClr val="010101"/>
                </a:solidFill>
              </a:rPr>
              <a:t>Github</a:t>
            </a:r>
            <a:r>
              <a:rPr lang="en-US" sz="3500" dirty="0">
                <a:solidFill>
                  <a:srgbClr val="010101"/>
                </a:solidFill>
              </a:rPr>
              <a:t> </a:t>
            </a:r>
            <a:r>
              <a:rPr lang="en-US" sz="1100" dirty="0" err="1">
                <a:solidFill>
                  <a:srgbClr val="010101"/>
                </a:solidFill>
              </a:rPr>
              <a:t>link:https</a:t>
            </a:r>
            <a:r>
              <a:rPr lang="en-US" sz="1100" dirty="0">
                <a:solidFill>
                  <a:srgbClr val="010101"/>
                </a:solidFill>
              </a:rPr>
              <a:t>://github.com/24j007-max/TNSDC-FWD-</a:t>
            </a:r>
            <a:r>
              <a:rPr lang="en-US" sz="1100" dirty="0" err="1">
                <a:solidFill>
                  <a:srgbClr val="010101"/>
                </a:solidFill>
              </a:rPr>
              <a:t>DIGITALPORTFOLIO.git</a:t>
            </a:r>
            <a:endParaRPr lang="en-US" sz="1100" dirty="0" smtClean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sz="500" dirty="0"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3910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dirty="0"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>
              <a:spcBef>
                <a:spcPts val="5900"/>
              </a:spcBef>
              <a:buClr>
                <a:schemeClr val="dk1"/>
              </a:buClr>
              <a:buSzPts val="5000"/>
            </a:pPr>
            <a:r>
              <a:rPr lang="en-US" sz="5000" dirty="0">
                <a:solidFill>
                  <a:schemeClr val="dk1"/>
                </a:solidFill>
              </a:rPr>
              <a:t>DIGITAL PORTFOLIO</a:t>
            </a:r>
            <a:endParaRPr lang="en-US" sz="5400" dirty="0"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86547" y="2146780"/>
            <a:ext cx="6513534" cy="240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1" i="0" u="none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) Inserting </a:t>
            </a:r>
            <a:r>
              <a:rPr lang="en-US" sz="3300" b="0" i="0" u="none" dirty="0" smtClean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pictures 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42895" y="1559049"/>
            <a:ext cx="6121707" cy="61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247</Words>
  <Application>Microsoft Office PowerPoint</Application>
  <PresentationFormat>Custom</PresentationFormat>
  <Paragraphs>63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LAB7</cp:lastModifiedBy>
  <cp:revision>3</cp:revision>
  <dcterms:created xsi:type="dcterms:W3CDTF">2025-09-09T11:32:44Z</dcterms:created>
  <dcterms:modified xsi:type="dcterms:W3CDTF">2025-09-16T12:03:54Z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