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70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36505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326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387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036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31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624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51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78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9154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30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5034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649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24j008-dotcom.github.io/TNSDC-DigitalPortfolio/" TargetMode="Externa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922337" y="3584575"/>
            <a:ext cx="7043700" cy="157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STUDENT NAME</a:t>
            </a:r>
            <a:r>
              <a:rPr lang="en-US" sz="1800" dirty="0">
                <a:solidFill>
                  <a:srgbClr val="030303"/>
                </a:solidFill>
              </a:rPr>
              <a:t> : </a:t>
            </a:r>
            <a:r>
              <a:rPr lang="en-US" sz="1800" dirty="0" smtClean="0">
                <a:solidFill>
                  <a:srgbClr val="030303"/>
                </a:solidFill>
              </a:rPr>
              <a:t>R UMA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>
              <a:spcBef>
                <a:spcPts val="500"/>
              </a:spcBef>
              <a:buClr>
                <a:srgbClr val="030303"/>
              </a:buClr>
              <a:buSzPts val="1800"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 </a:t>
            </a:r>
            <a:r>
              <a:rPr lang="en-US" sz="1800" b="0" i="0" u="none" dirty="0" smtClean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222404581 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US" sz="1800" dirty="0">
                <a:solidFill>
                  <a:srgbClr val="030303"/>
                </a:solidFill>
              </a:rPr>
              <a:t>1E6CB43E6CEFA32907048B185749EB50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Bsc.Software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</a:t>
            </a:r>
            <a:r>
              <a:rPr lang="en-US" sz="1800" dirty="0">
                <a:solidFill>
                  <a:srgbClr val="030303"/>
                </a:solidFill>
              </a:rPr>
              <a:t> / UNIVERSITY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967287" y="2365375"/>
            <a:ext cx="144462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2382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 </a:t>
            </a:r>
            <a:r>
              <a:rPr lang="en-US" sz="1000" b="0" i="0" u="none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 rot="10800000" flipH="1">
            <a:off x="6299200" y="3977916"/>
            <a:ext cx="81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637892"/>
            <a:ext cx="3282949" cy="17197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41325" y="2176451"/>
            <a:ext cx="8891600" cy="4681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endParaRPr sz="7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35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endParaRPr sz="35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 dirty="0" smtClean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lang="en-US" sz="3500" dirty="0">
              <a:solidFill>
                <a:srgbClr val="010101"/>
              </a:solidFill>
            </a:endParaRPr>
          </a:p>
          <a:p>
            <a:pPr lvl="0">
              <a:spcBef>
                <a:spcPts val="100"/>
              </a:spcBef>
              <a:buClr>
                <a:srgbClr val="010101"/>
              </a:buClr>
              <a:buSzPts val="3500"/>
            </a:pPr>
            <a:r>
              <a:rPr lang="en-US" sz="3500" dirty="0">
                <a:solidFill>
                  <a:srgbClr val="010101"/>
                </a:solidFill>
              </a:rPr>
              <a:t>Sever </a:t>
            </a:r>
            <a:r>
              <a:rPr lang="en-US" dirty="0" err="1">
                <a:solidFill>
                  <a:srgbClr val="010101"/>
                </a:solidFill>
              </a:rPr>
              <a:t>link:https</a:t>
            </a:r>
            <a:r>
              <a:rPr lang="en-US" dirty="0">
                <a:solidFill>
                  <a:srgbClr val="010101"/>
                </a:solidFill>
              </a:rPr>
              <a:t>://github.com/24j008-dotcom/TNSDC-</a:t>
            </a:r>
            <a:r>
              <a:rPr lang="en-US" dirty="0" err="1">
                <a:solidFill>
                  <a:srgbClr val="010101"/>
                </a:solidFill>
              </a:rPr>
              <a:t>DigitalPortfolio.git</a:t>
            </a:r>
            <a:endParaRPr lang="en-US" dirty="0" smtClean="0">
              <a:solidFill>
                <a:srgbClr val="010101"/>
              </a:solidFill>
            </a:endParaRPr>
          </a:p>
          <a:p>
            <a:pPr lvl="0">
              <a:spcBef>
                <a:spcPts val="100"/>
              </a:spcBef>
              <a:buClr>
                <a:srgbClr val="010101"/>
              </a:buClr>
              <a:buSzPts val="3500"/>
            </a:pPr>
            <a:r>
              <a:rPr lang="en-US" sz="3500" dirty="0" smtClean="0">
                <a:solidFill>
                  <a:srgbClr val="010101"/>
                </a:solidFill>
              </a:rPr>
              <a:t>Deployment Link:</a:t>
            </a:r>
            <a:r>
              <a:rPr lang="en-US" b="1" dirty="0"/>
              <a:t> </a:t>
            </a:r>
            <a:r>
              <a:rPr lang="en-US" b="1" u="sng" dirty="0">
                <a:hlinkClick r:id="rId5"/>
              </a:rPr>
              <a:t>https://24j008-dotcom.github.io/TNSDC-DigitalPortfolio/</a:t>
            </a:r>
            <a:endParaRPr dirty="0"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2580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200" cy="2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endParaRPr sz="3300" b="0" i="0" u="none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436522"/>
            <a:ext cx="53610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46" y="1608125"/>
            <a:ext cx="272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513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3400">
                <a:solidFill>
                  <a:srgbClr val="010101"/>
                </a:solidFill>
              </a:rPr>
              <a:t> </a:t>
            </a: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7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attached about my skills in the software world and also it holds my project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linked my github , linkedin ,Twitter profile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4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sz="67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	DESIGN AND LAYOUT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313</Words>
  <Application>Microsoft Office PowerPoint</Application>
  <PresentationFormat>Custom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LAB7</cp:lastModifiedBy>
  <cp:revision>2</cp:revision>
  <dcterms:created xsi:type="dcterms:W3CDTF">2025-09-09T11:32:44Z</dcterms:created>
  <dcterms:modified xsi:type="dcterms:W3CDTF">2025-09-16T11:52:48Z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