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9.jpg" ContentType="image/jpeg"/>
  <Override PartName="/ppt/media/image14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50" y="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j009-gowtham/TNSDC-FWD-portfolio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24j009-gowtham.github.io/TNSDC-FWD-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P.Gowtham</a:t>
            </a:r>
            <a:r>
              <a:rPr lang="en-IN" sz="2400" dirty="0"/>
              <a:t> </a:t>
            </a:r>
            <a:r>
              <a:rPr lang="en-IN" sz="2400" dirty="0" err="1"/>
              <a:t>anandh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222404558/451F0333DF230739CC44D41FFD76D5CE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UNIVERSITY:A.m</a:t>
            </a:r>
            <a:r>
              <a:rPr lang="en-US" sz="2400" dirty="0"/>
              <a:t>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DBA77-E2F7-4DC7-BDB3-F48C57D10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79" y="3060020"/>
            <a:ext cx="2712698" cy="1524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C2EC8-E6EA-43CA-BFA2-0C6D35CF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14471"/>
            <a:ext cx="5417363" cy="2760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5A2AA9-E164-4948-8B0A-C059E18CDA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28" y="4816946"/>
            <a:ext cx="1224000" cy="1669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A68A96-CEAB-4BDA-8B61-72E17E28B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72" y="4584149"/>
            <a:ext cx="3706534" cy="1671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89D8FD-BDAD-4E28-8292-A8289F0EDC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08" y="1849512"/>
            <a:ext cx="241854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85444"/>
            <a:ext cx="4724400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rtl="0">
              <a:spcBef>
                <a:spcPts val="2100"/>
              </a:spcBef>
              <a:spcAft>
                <a:spcPts val="0"/>
              </a:spcAft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sz="2800" dirty="0"/>
            </a:b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I have created this Portfolio with my </a:t>
            </a:r>
            <a:r>
              <a:rPr lang="en-US" sz="2800" b="0" i="0" u="none" strike="noStrike" dirty="0" err="1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Hardwork</a:t>
            </a: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 and</a:t>
            </a:r>
            <a:br>
              <a:rPr lang="en-US" sz="2800" b="0" dirty="0">
                <a:effectLst/>
              </a:rPr>
            </a:b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consistency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667DB-2485-41F1-94C7-29072B1F6630}"/>
              </a:ext>
            </a:extLst>
          </p:cNvPr>
          <p:cNvSpPr txBox="1"/>
          <p:nvPr/>
        </p:nvSpPr>
        <p:spPr>
          <a:xfrm>
            <a:off x="838200" y="4419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link: </a:t>
            </a:r>
            <a:r>
              <a:rPr lang="en-IN" dirty="0">
                <a:hlinkClick r:id="rId3"/>
              </a:rPr>
              <a:t>https://github.com/24j009-gowtham/TNSDC-FWD-portfolio.git</a:t>
            </a:r>
            <a:endParaRPr lang="en-IN" dirty="0"/>
          </a:p>
          <a:p>
            <a:endParaRPr lang="en-IN" dirty="0"/>
          </a:p>
          <a:p>
            <a:r>
              <a:rPr lang="en-IN"/>
              <a:t>Deployment link: </a:t>
            </a:r>
            <a:r>
              <a:rPr lang="en-US" b="1" i="0" u="sng" dirty="0">
                <a:solidFill>
                  <a:srgbClr val="0969DA"/>
                </a:solidFill>
                <a:effectLst/>
                <a:latin typeface="-apple-system"/>
                <a:hlinkClick r:id="rId4"/>
              </a:rPr>
              <a:t>https://24j009-gowtham.github.io/TNSDC-FWD-portfolio/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04198" y="-12586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32700" cy="4117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IN" sz="5400" spc="25" dirty="0"/>
              <a:t>DIGITAL PORTFOLIO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785928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r>
              <a:rPr lang="en-IN" sz="4250" spc="10" dirty="0"/>
              <a:t>1)Building the structure</a:t>
            </a:r>
            <a:br>
              <a:rPr lang="en-IN" sz="4250" spc="10" dirty="0"/>
            </a:br>
            <a:r>
              <a:rPr lang="en-IN" sz="4250" spc="10" dirty="0"/>
              <a:t>2)Giving perfect </a:t>
            </a:r>
            <a:r>
              <a:rPr lang="en-IN" sz="4250" spc="10" dirty="0" err="1"/>
              <a:t>colors</a:t>
            </a:r>
            <a:br>
              <a:rPr lang="en-IN" sz="4250" spc="10" dirty="0"/>
            </a:br>
            <a:r>
              <a:rPr lang="en-IN" sz="4250" spc="10" dirty="0"/>
              <a:t>3)Inserting pictures</a:t>
            </a:r>
            <a:br>
              <a:rPr lang="en-IN" sz="4250" spc="10" dirty="0"/>
            </a:br>
            <a:r>
              <a:rPr lang="en-IN" sz="4250" spc="10" dirty="0"/>
              <a:t>4)Making scrolling smooth</a:t>
            </a:r>
            <a:br>
              <a:rPr lang="en-IN" sz="4250" spc="10" dirty="0"/>
            </a:br>
            <a:r>
              <a:rPr lang="en-IN" sz="4250" spc="10" dirty="0"/>
              <a:t>5)</a:t>
            </a:r>
            <a:r>
              <a:rPr lang="en-IN" sz="4250" spc="10" dirty="0" err="1"/>
              <a:t>Makling</a:t>
            </a:r>
            <a:r>
              <a:rPr lang="en-IN" sz="4250" spc="10" dirty="0"/>
              <a:t> it responsive</a:t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20BEA-8E0E-4959-B139-E200884A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E873A-5AE1-4A7F-881A-CCEAD2A3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				HTML</a:t>
            </a:r>
            <a:br>
              <a:rPr lang="en-IN" sz="3600" spc="10" dirty="0"/>
            </a:br>
            <a:r>
              <a:rPr lang="en-IN" sz="3600" spc="10" dirty="0"/>
              <a:t>				CSS</a:t>
            </a:r>
            <a:br>
              <a:rPr lang="en-IN" sz="3600" spc="10" dirty="0"/>
            </a:br>
            <a:r>
              <a:rPr lang="en-IN" sz="3600" spc="10" dirty="0"/>
              <a:t>			JAVA 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227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00" indent="176213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It has a </a:t>
            </a:r>
            <a:r>
              <a:rPr lang="en-US" sz="1800" b="0" i="0" u="none" strike="noStrike" dirty="0" err="1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maginificent</a:t>
            </a: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 Purple blended violet colors and it has my profile photo </a:t>
            </a:r>
            <a:r>
              <a:rPr lang="en-US" sz="1800" b="0" i="0" u="none" strike="noStrike" dirty="0">
                <a:solidFill>
                  <a:srgbClr val="1C1C1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My name in the Starting</a:t>
            </a:r>
            <a:endParaRPr lang="en-US" sz="4000" b="0" dirty="0">
              <a:effectLst/>
            </a:endParaRPr>
          </a:p>
          <a:p>
            <a:pPr marL="252400" indent="176213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after scrolling down you can find my projects , and what Skills do </a:t>
            </a:r>
            <a:r>
              <a:rPr lang="en-US" sz="1800" b="0" i="0" u="none" strike="noStrike" dirty="0" err="1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 have and lastly you got a information box</a:t>
            </a:r>
            <a:endParaRPr lang="en-US" sz="4000" b="0" dirty="0">
              <a:effectLst/>
            </a:endParaRPr>
          </a:p>
          <a:p>
            <a:pPr marL="252400" indent="176213" algn="ctr" rtl="0">
              <a:spcBef>
                <a:spcPts val="3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to fill up your details and get in touch with me...</a:t>
            </a:r>
            <a:endParaRPr lang="en-US" sz="4000" b="0" dirty="0">
              <a:effectLst/>
            </a:endParaRPr>
          </a:p>
          <a:p>
            <a:pPr marL="252400" indent="176213" rtl="0">
              <a:spcBef>
                <a:spcPts val="3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- Thank you!!</a:t>
            </a:r>
            <a:endParaRPr lang="en-US" sz="4000" b="0" dirty="0">
              <a:effectLst/>
            </a:endParaRPr>
          </a:p>
          <a:p>
            <a:br>
              <a:rPr lang="en-US" sz="4000" dirty="0"/>
            </a:b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pPr marL="12700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Displays My Essential Details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Scrolls </a:t>
            </a:r>
            <a:r>
              <a:rPr lang="en-US" sz="1800" b="0" i="0" u="none" strike="noStrike" dirty="0" err="1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Smootly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it has a Arrow  button in the left to scroll up from down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287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DIGITAL PORTFOLIO</vt:lpstr>
      <vt:lpstr>AGENDA</vt:lpstr>
      <vt:lpstr>PROBLEM STATEMENT 1)Building the structure 2)Giving perfect colors 3)Inserting pictures 4)Making scrolling smooth 5)Makling it responsive </vt:lpstr>
      <vt:lpstr>PROJECT OVERVIEW</vt:lpstr>
      <vt:lpstr>WHO ARE THE END USERS?</vt:lpstr>
      <vt:lpstr>TOOLS AND TECHNIQUES       HTML     CSS    JAVA SCRIPT</vt:lpstr>
      <vt:lpstr>PowerPoint Presentation</vt:lpstr>
      <vt:lpstr>FEATURES AND FUNCTIONALITY   Displays My Essential Details Scrolls Smootly it has a Arrow  button in the left to scroll up from down  </vt:lpstr>
      <vt:lpstr>RESULTS AND SCREENSHOTS</vt:lpstr>
      <vt:lpstr>CONCLUSION   I have created this Portfolio with my Hardwork and consistency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28</cp:revision>
  <dcterms:created xsi:type="dcterms:W3CDTF">2024-03-29T15:07:22Z</dcterms:created>
  <dcterms:modified xsi:type="dcterms:W3CDTF">2025-09-16T12:24:12Z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