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jpeg"/>
  <Override PartName="/ppt/media/image9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78" y="14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P.Gowtham</a:t>
            </a:r>
            <a:r>
              <a:rPr lang="en-IN" sz="2400" dirty="0"/>
              <a:t> </a:t>
            </a:r>
            <a:r>
              <a:rPr lang="en-IN" sz="2400" dirty="0" err="1"/>
              <a:t>anandh</a:t>
            </a:r>
            <a:endParaRPr lang="en-US" sz="2400" dirty="0"/>
          </a:p>
          <a:p>
            <a:r>
              <a:rPr lang="en-US" sz="2400" dirty="0"/>
              <a:t>REGISTER NO AND NMID: 222404558/asunm130124j009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bsc.software</a:t>
            </a:r>
            <a:r>
              <a:rPr lang="en-US" sz="2400" dirty="0"/>
              <a:t> application</a:t>
            </a:r>
          </a:p>
          <a:p>
            <a:r>
              <a:rPr lang="en-US" sz="2400" dirty="0"/>
              <a:t>COLLEGE: COLLEGE/ </a:t>
            </a:r>
            <a:r>
              <a:rPr lang="en-US" sz="2400" dirty="0" err="1"/>
              <a:t>UNIVERSITY:A.m</a:t>
            </a:r>
            <a:r>
              <a:rPr lang="en-US" sz="2400" dirty="0"/>
              <a:t> </a:t>
            </a:r>
            <a:r>
              <a:rPr lang="en-US" sz="2400" dirty="0" err="1"/>
              <a:t>jain</a:t>
            </a:r>
            <a:r>
              <a:rPr lang="en-US" sz="2400" dirty="0"/>
              <a:t>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204198" y="-125867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632700" cy="41177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r>
              <a:rPr lang="en-IN" sz="5400" spc="25" dirty="0"/>
              <a:t>DIGITAL PORTFOLIO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785928" cy="45948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IN" sz="4250" spc="10" dirty="0"/>
            </a:br>
            <a:r>
              <a:rPr lang="en-IN" sz="4250" spc="10" dirty="0"/>
              <a:t>1)Building the structure</a:t>
            </a:r>
            <a:br>
              <a:rPr lang="en-IN" sz="4250" spc="10" dirty="0"/>
            </a:br>
            <a:r>
              <a:rPr lang="en-IN" sz="4250" spc="10" dirty="0"/>
              <a:t>2)Giving perfect </a:t>
            </a:r>
            <a:r>
              <a:rPr lang="en-IN" sz="4250" spc="10" dirty="0" err="1"/>
              <a:t>colors</a:t>
            </a:r>
            <a:br>
              <a:rPr lang="en-IN" sz="4250" spc="10" dirty="0"/>
            </a:br>
            <a:r>
              <a:rPr lang="en-IN" sz="4250" spc="10" dirty="0"/>
              <a:t>3)Inserting pictures</a:t>
            </a:r>
            <a:br>
              <a:rPr lang="en-IN" sz="4250" spc="10" dirty="0"/>
            </a:br>
            <a:r>
              <a:rPr lang="en-IN" sz="4250" spc="10" dirty="0"/>
              <a:t>4)Making scrolling smooth</a:t>
            </a:r>
            <a:br>
              <a:rPr lang="en-IN" sz="4250" spc="10" dirty="0"/>
            </a:br>
            <a:r>
              <a:rPr lang="en-IN" sz="4250" spc="10" dirty="0"/>
              <a:t>5)</a:t>
            </a:r>
            <a:r>
              <a:rPr lang="en-IN" sz="4250" spc="10" dirty="0" err="1"/>
              <a:t>Makling</a:t>
            </a:r>
            <a:r>
              <a:rPr lang="en-IN" sz="4250" spc="10" dirty="0"/>
              <a:t> it responsive</a:t>
            </a: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420BEA-8E0E-4959-B139-E200884A6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AE873A-5AE1-4A7F-881A-CCEAD2A37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337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r>
              <a:rPr lang="en-IN" sz="3600" spc="10" dirty="0"/>
              <a:t>				HTML</a:t>
            </a:r>
            <a:br>
              <a:rPr lang="en-IN" sz="3600" spc="10" dirty="0"/>
            </a:br>
            <a:r>
              <a:rPr lang="en-IN" sz="3600" spc="10" dirty="0"/>
              <a:t>				CSS</a:t>
            </a:r>
            <a:br>
              <a:rPr lang="en-IN" sz="3600" spc="10" dirty="0"/>
            </a:br>
            <a:r>
              <a:rPr lang="en-IN" sz="3600" spc="10" dirty="0"/>
              <a:t>			JAVA SCRIPT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161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     DIGITAL PORTFOLIO</vt:lpstr>
      <vt:lpstr>AGENDA</vt:lpstr>
      <vt:lpstr>PROBLEM STATEMENT 1)Building the structure 2)Giving perfect colors 3)Inserting pictures 4)Making scrolling smooth 5)Makling it responsive </vt:lpstr>
      <vt:lpstr>PROJECT OVERVIEW</vt:lpstr>
      <vt:lpstr>WHO ARE THE END USERS?</vt:lpstr>
      <vt:lpstr>TOOLS AND TECHNIQUES       HTML     CSS    JAVA SCRIPT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LAB-5</cp:lastModifiedBy>
  <cp:revision>24</cp:revision>
  <dcterms:created xsi:type="dcterms:W3CDTF">2024-03-29T15:07:22Z</dcterms:created>
  <dcterms:modified xsi:type="dcterms:W3CDTF">2025-09-09T09:37:20Z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