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9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4j011-glitch.github.io/TNSDC-FWD-24J011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715962" y="3654899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NAME :</a:t>
            </a:r>
            <a:r>
              <a:rPr lang="en-US" sz="1800" dirty="0">
                <a:solidFill>
                  <a:srgbClr val="030303"/>
                </a:solidFill>
              </a:rPr>
              <a:t>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S.Thamizh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222404545</a:t>
            </a:r>
            <a:r>
              <a:rPr lang="en-US" sz="18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/ 4BC96105EB0A2F7A5E5443894225EFA5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</a:t>
            </a:r>
            <a:r>
              <a:rPr lang="en-US" sz="1800" dirty="0">
                <a:solidFill>
                  <a:srgbClr val="030303"/>
                </a:solidFill>
              </a:rPr>
              <a:t> / 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UNIVERSITY: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33F772-8AB8-4E75-B7B1-881185589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674" y="2684461"/>
            <a:ext cx="3267075" cy="16033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738981" y="2166413"/>
            <a:ext cx="5894387" cy="326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02000"/>
              </a:lnSpc>
              <a:spcBef>
                <a:spcPts val="2100"/>
              </a:spcBef>
              <a:buClr>
                <a:srgbClr val="010101"/>
              </a:buClr>
              <a:buSzPts val="3500"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created </a:t>
            </a:r>
            <a:r>
              <a:rPr lang="en-US" sz="2000" dirty="0">
                <a:solidFill>
                  <a:srgbClr val="010101"/>
                </a:solidFill>
              </a:rPr>
              <a:t>this 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Portfolio with my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2000" dirty="0" err="1">
                <a:solidFill>
                  <a:srgbClr val="010101"/>
                </a:solidFill>
              </a:rPr>
              <a:t>Github</a:t>
            </a:r>
            <a:r>
              <a:rPr lang="en-US" sz="2000" dirty="0">
                <a:solidFill>
                  <a:srgbClr val="010101"/>
                </a:solidFill>
              </a:rPr>
              <a:t> link :https://github.com/24j011-glitch/TNSDC-FWD-24J011-DIGITALPORTFOLIO.git</a:t>
            </a: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2000" dirty="0">
                <a:solidFill>
                  <a:srgbClr val="010101"/>
                </a:solidFill>
              </a:rPr>
              <a:t> </a:t>
            </a:r>
            <a:r>
              <a:rPr lang="en-US" sz="2000" dirty="0" err="1">
                <a:solidFill>
                  <a:srgbClr val="010101"/>
                </a:solidFill>
              </a:rPr>
              <a:t>proifolio</a:t>
            </a:r>
            <a:r>
              <a:rPr lang="en-US" sz="2000" dirty="0">
                <a:solidFill>
                  <a:srgbClr val="010101"/>
                </a:solidFill>
              </a:rPr>
              <a:t> link :</a:t>
            </a:r>
            <a:r>
              <a:rPr lang="en-US" sz="2000" b="1" i="0" dirty="0">
                <a:solidFill>
                  <a:srgbClr val="F0F6FC"/>
                </a:solidFill>
                <a:effectLst/>
                <a:latin typeface="-apple-system"/>
              </a:rPr>
              <a:t> </a:t>
            </a:r>
            <a:r>
              <a:rPr lang="en-US" sz="2000" b="1" i="0" u="sng" dirty="0">
                <a:solidFill>
                  <a:srgbClr val="4493F8"/>
                </a:solidFill>
                <a:effectLst/>
                <a:latin typeface="-apple-system"/>
                <a:hlinkClick r:id="rId5"/>
              </a:rPr>
              <a:t>https://24j011-glitch.github.io/TNSDC-FWD-24J011-DIGITALPORTFOLIO/</a:t>
            </a:r>
            <a:endParaRPr lang="en-US" sz="2000" dirty="0">
              <a:solidFill>
                <a:srgbClr val="010101"/>
              </a:solidFill>
            </a:endParaRPr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671989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66724" y="2099469"/>
            <a:ext cx="5545138" cy="240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 dirty="0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385762" y="4376737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 lang="en-US" dirty="0"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1263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DESIGN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19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19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19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19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9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sz="1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356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4</cp:revision>
  <dcterms:created xsi:type="dcterms:W3CDTF">2025-09-09T11:32:44Z</dcterms:created>
  <dcterms:modified xsi:type="dcterms:W3CDTF">2025-09-16T11:33:52Z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