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NAME:S.Thamizh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NMID:222404545/asunm130124j011</a:t>
            </a:r>
            <a:endParaRPr lang="en-US" sz="2400" dirty="0">
              <a:cs typeface="Calibri"/>
            </a:endParaRPr>
          </a:p>
          <a:p>
            <a:r>
              <a:rPr lang="en-US" sz="2400" dirty="0" err="1"/>
              <a:t>DEPARTMENT:Bsc.Software</a:t>
            </a:r>
            <a:r>
              <a:rPr lang="en-US" sz="2400" dirty="0"/>
              <a:t> Application </a:t>
            </a:r>
          </a:p>
          <a:p>
            <a:r>
              <a:rPr lang="en-US" sz="2400" dirty="0"/>
              <a:t>COLLEGE: COLLEGE/ UNIVERSITY:A.M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34A8F7-3E18-4880-A2E6-DBC463C7F72A}"/>
              </a:ext>
            </a:extLst>
          </p:cNvPr>
          <p:cNvSpPr txBox="1"/>
          <p:nvPr/>
        </p:nvSpPr>
        <p:spPr>
          <a:xfrm>
            <a:off x="918883" y="2362200"/>
            <a:ext cx="6100482" cy="664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2000"/>
              </a:lnSpc>
              <a:spcBef>
                <a:spcPts val="2100"/>
              </a:spcBef>
              <a:buClr>
                <a:srgbClr val="010101"/>
              </a:buClr>
              <a:buSzPts val="3500"/>
            </a:pP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this created </a:t>
            </a:r>
            <a:r>
              <a:rPr lang="en-US" sz="1800" dirty="0">
                <a:solidFill>
                  <a:srgbClr val="010101"/>
                </a:solidFill>
              </a:rPr>
              <a:t> 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 with my </a:t>
            </a: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1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lang="en-US"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00"/>
              </a:spcBef>
              <a:buClr>
                <a:srgbClr val="010101"/>
              </a:buClr>
              <a:buSzPts val="3500"/>
            </a:pPr>
            <a:r>
              <a:rPr lang="en-US" sz="1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-US" dirty="0" err="1">
                <a:solidFill>
                  <a:srgbClr val="010101"/>
                </a:solidFill>
              </a:rPr>
              <a:t>I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9869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/>
            </a:br>
            <a:br>
              <a:rPr lang="en-US" sz="4250" spc="25"/>
            </a:br>
            <a:br>
              <a:rPr lang="en-US" sz="4250" spc="25"/>
            </a:b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br>
              <a:rPr lang="en-US" sz="120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1397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2400" spc="10" dirty="0"/>
              <a:t>1)</a:t>
            </a: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b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</a:t>
            </a: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b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br>
              <a:rPr lang="en-US" sz="2400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</a:t>
            </a:r>
            <a:b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5) Making it Responsive</a:t>
            </a:r>
            <a:br>
              <a:rPr lang="en-US" sz="800" dirty="0"/>
            </a:br>
            <a:br>
              <a:rPr lang="en-US" sz="800" dirty="0"/>
            </a:br>
            <a:endParaRPr sz="24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43298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Digital Portfolio fully attached about my skills in the software world and also it holds my project</a:t>
            </a:r>
            <a:br>
              <a:rPr lang="en-US" sz="20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have linked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,Twitter profile</a:t>
            </a:r>
            <a:br>
              <a:rPr lang="en-US" sz="2000" dirty="0"/>
            </a:br>
            <a:endParaRPr sz="200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4788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 rtl="0"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br>
              <a:rPr lang="en-US" sz="1000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084D35-37D9-46A5-BC41-D3E0C382FFA0}"/>
              </a:ext>
            </a:extLst>
          </p:cNvPr>
          <p:cNvSpPr txBox="1"/>
          <p:nvPr/>
        </p:nvSpPr>
        <p:spPr>
          <a:xfrm>
            <a:off x="2895600" y="2458221"/>
            <a:ext cx="6100482" cy="1941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40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lang="en-US" sz="40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 lang="en-US" sz="4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441518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maginificent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Purple blended violet colors and it has my profile photo </a:t>
            </a:r>
            <a:r>
              <a:rPr lang="en-US" sz="24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</a:t>
            </a:r>
            <a:r>
              <a:rPr lang="en-US" sz="24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have and lastly you got a information box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lang="en-US"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24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 sz="24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5262979"/>
          </a:xfrm>
        </p:spPr>
        <p:txBody>
          <a:bodyPr/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5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br>
              <a:rPr lang="en-US" sz="54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48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br>
              <a:rPr lang="en-US" sz="4800" b="0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8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281</Words>
  <Application>Microsoft Office PowerPoint</Application>
  <PresentationFormat>Widescreen</PresentationFormat>
  <Paragraphs>50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Courier New</vt:lpstr>
      <vt:lpstr>Roboto</vt:lpstr>
      <vt:lpstr>Times New Roman</vt:lpstr>
      <vt:lpstr>Trebuchet MS</vt:lpstr>
      <vt:lpstr>Office Theme</vt:lpstr>
      <vt:lpstr>Digital Portfolio  </vt:lpstr>
      <vt:lpstr>PROJECT TITLE   DIGITAL PORTFOLIO </vt:lpstr>
      <vt:lpstr>AGENDA</vt:lpstr>
      <vt:lpstr>PROBLEM STATEMENT  1)Building The structure 2) Giving Perfect Colors  3 ) Inserting pictures 4) Making Scrolling smooth  5) Making it Responsive  </vt:lpstr>
      <vt:lpstr>PROJECT OVERVIEW  A Digital Portfolio fully attached about my skills in the software world and also it holds my project i have linked my github , linkedin ,Twitter profile </vt:lpstr>
      <vt:lpstr>WHO ARE THE END USERS?  The Companies I go for Interview My Online Clients </vt:lpstr>
      <vt:lpstr>TOOLS AND TECHNIQUES</vt:lpstr>
      <vt:lpstr>PowerPoint Presentation</vt:lpstr>
      <vt:lpstr>FEATURES AND FUNCTIONALITY  Displays My Essential Details Scrolls Smootly it has a Arrow  button in the left to scroll up from down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30</cp:revision>
  <dcterms:created xsi:type="dcterms:W3CDTF">2024-03-29T15:07:22Z</dcterms:created>
  <dcterms:modified xsi:type="dcterms:W3CDTF">2025-09-12T11:56:52Z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