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-5" initials="L5" lastIdx="1" clrIdx="0">
    <p:extLst>
      <p:ext uri="{19B8F6BF-5375-455C-9EA6-DF929625EA0E}">
        <p15:presenceInfo xmlns:p15="http://schemas.microsoft.com/office/powerpoint/2012/main" userId="LAB-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>
      <p:cViewPr varScale="1">
        <p:scale>
          <a:sx n="120" d="100"/>
          <a:sy n="120" d="100"/>
        </p:scale>
        <p:origin x="12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24j012-aakashgopan.github.io/portfoli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12420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NAME.S.AAKASH GOPAN</a:t>
            </a:r>
            <a:endParaRPr lang="en-US" sz="2400" dirty="0">
              <a:highlight>
                <a:srgbClr val="FFFF00"/>
              </a:highlight>
            </a:endParaRPr>
          </a:p>
          <a:p>
            <a:r>
              <a:rPr lang="en-US" sz="2400" dirty="0"/>
              <a:t>REGISTER NO AND NMID: 222404546</a:t>
            </a:r>
            <a:r>
              <a:rPr lang="en-IN" sz="2400" dirty="0"/>
              <a:t>/asunm130124j012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BSC.SOFTWARE APPLICATION</a:t>
            </a:r>
          </a:p>
          <a:p>
            <a:r>
              <a:rPr lang="en-US" sz="2400" dirty="0"/>
              <a:t>COLLEGE: AGURCHAND MAMMULL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08274A-F9B3-0416-8C1C-C1C75ED3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20" y="1325634"/>
            <a:ext cx="4193350" cy="3114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5914F6-1D52-055F-079C-C1FE16FD61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740" y="3788226"/>
            <a:ext cx="3787017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34413" y="5360654"/>
            <a:ext cx="881062" cy="45719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 flipV="1">
            <a:off x="9677400" y="5360654"/>
            <a:ext cx="962025" cy="457198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36982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r>
              <a:rPr lang="en-IN" dirty="0"/>
              <a:t>  </a:t>
            </a:r>
            <a:br>
              <a:rPr lang="en-IN" dirty="0"/>
            </a:b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0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br>
              <a:rPr lang="en-US" sz="20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b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0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link:https</a:t>
            </a:r>
            <a: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://github.com/24j012-Aakashgopan/</a:t>
            </a:r>
            <a:r>
              <a:rPr lang="en-IN" sz="20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portfolio.git</a:t>
            </a:r>
            <a:b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20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 link:</a:t>
            </a:r>
            <a:r>
              <a:rPr lang="en-US" sz="2000" dirty="0"/>
              <a:t> </a:t>
            </a:r>
            <a:r>
              <a:rPr lang="en-US" sz="2000" u="sng" dirty="0">
                <a:hlinkClick r:id="rId2"/>
              </a:rPr>
              <a:t>https://24j012-aakashgopan.github.io/portfolio/</a:t>
            </a:r>
            <a:endParaRPr sz="20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825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US" sz="4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440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175917"/>
            <a:ext cx="5636895" cy="49334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09550" algn="l" rtl="0">
              <a:spcBef>
                <a:spcPts val="1100"/>
              </a:spcBef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r>
              <a:rPr lang="en-IN" sz="3200" spc="10" dirty="0"/>
              <a:t>1)</a:t>
            </a: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3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br>
              <a:rPr lang="en-US" sz="4400" dirty="0"/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br>
              <a:rPr lang="en-US" sz="3200" dirty="0"/>
            </a:b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2362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1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1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1800" dirty="0"/>
            </a:br>
            <a:endParaRPr sz="18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97132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r>
              <a:rPr lang="en-US" sz="32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32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5386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br>
              <a:rPr lang="en-US" sz="36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br>
              <a:rPr lang="en-US" sz="6000" b="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br>
              <a:rPr lang="en-US" sz="360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0063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lvl="0" indent="176213">
              <a:lnSpc>
                <a:spcPct val="116000"/>
              </a:lnSpc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000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000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 algn="ctr">
              <a:lnSpc>
                <a:spcPct val="116000"/>
              </a:lnSpc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000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 algn="ctr">
              <a:spcBef>
                <a:spcPts val="300"/>
              </a:spcBef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lvl="0" indent="176213">
              <a:spcBef>
                <a:spcPts val="300"/>
              </a:spcBef>
              <a:buClr>
                <a:srgbClr val="030303"/>
              </a:buClr>
              <a:buSzPts val="1900"/>
            </a:pPr>
            <a:r>
              <a:rPr lang="en-US" sz="2000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0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200876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2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800" b="0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2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318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 DIGITAL PORTFOLIO </vt:lpstr>
      <vt:lpstr>AGENDA</vt:lpstr>
      <vt:lpstr>PROBLEM STATEMENT  1)Building The structure 2)Giving Perfect Colors  3 ) Inserting pictures 4) Making Scrolling smooth 5) Making it Responsive </vt:lpstr>
      <vt:lpstr>PROJECT OVERVIEW   A Digital Portfolio fully attached about my skills in the software world and also it holds my project i have linked my github , linkedin ,Twitter profile </vt:lpstr>
      <vt:lpstr>WHO ARE THE END USERS?   The Companies I go for Interview My Online Clients </vt:lpstr>
      <vt:lpstr>TOOLS AND TECHNIQUES    HTML css JAVASCRI PT 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    I have created this Portfolio with my Hardwork and consistency github link:https://github.com/24j012-Aakashgopan/portfolio.git portfolio link: https://24j012-aakashgopan.github.io/portfolio/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35</cp:revision>
  <dcterms:created xsi:type="dcterms:W3CDTF">2024-03-29T15:07:22Z</dcterms:created>
  <dcterms:modified xsi:type="dcterms:W3CDTF">2025-09-16T11:59:41Z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