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B-5" initials="L5" lastIdx="1" clrIdx="0">
    <p:extLst>
      <p:ext uri="{19B8F6BF-5375-455C-9EA6-DF929625EA0E}">
        <p15:presenceInfo xmlns:p15="http://schemas.microsoft.com/office/powerpoint/2012/main" userId="LAB-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>
      <p:cViewPr varScale="1">
        <p:scale>
          <a:sx n="118" d="100"/>
          <a:sy n="118" d="100"/>
        </p:scale>
        <p:origin x="1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312420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NAME.S.AAKASH GOPAN</a:t>
            </a:r>
            <a:endParaRPr lang="en-US" sz="2400" dirty="0">
              <a:highlight>
                <a:srgbClr val="FFFF00"/>
              </a:highlight>
            </a:endParaRPr>
          </a:p>
          <a:p>
            <a:r>
              <a:rPr lang="en-US" sz="2400" dirty="0"/>
              <a:t>REGISTER NO AND NMID: 222404546</a:t>
            </a:r>
            <a:r>
              <a:rPr lang="en-IN" sz="2400" dirty="0"/>
              <a:t>/asunm130124j012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BSC.SOFTWARE APPLICATION</a:t>
            </a:r>
          </a:p>
          <a:p>
            <a:r>
              <a:rPr lang="en-US" sz="2400" dirty="0"/>
              <a:t>COLLEGE: AGURCHAND MAMMULL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08274A-F9B3-0416-8C1C-C1C75ED36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20" y="1325634"/>
            <a:ext cx="4193350" cy="3114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5914F6-1D52-055F-079C-C1FE16FD61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740" y="3788226"/>
            <a:ext cx="3787017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4413" y="5360654"/>
            <a:ext cx="881062" cy="45719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 flipV="1">
            <a:off x="9677400" y="5360654"/>
            <a:ext cx="962025" cy="457198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2442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IN" dirty="0"/>
              <a:t>CONCLUSION</a:t>
            </a:r>
            <a:br>
              <a:rPr lang="en-IN" dirty="0"/>
            </a:br>
            <a:r>
              <a:rPr lang="en-IN" dirty="0"/>
              <a:t>  </a:t>
            </a:r>
            <a:br>
              <a:rPr lang="en-IN" dirty="0"/>
            </a:br>
            <a:r>
              <a:rPr lang="en-US" sz="20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lang="en-US" sz="2000" b="0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lang="en-US" sz="20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br>
              <a:rPr lang="en-US" sz="20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endParaRPr sz="20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4825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 rtl="0"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r>
              <a:rPr lang="en-US" sz="4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br>
              <a:rPr lang="en-US" sz="4400" dirty="0"/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75917"/>
            <a:ext cx="5636895" cy="49334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46075" indent="-209550" algn="l" rtl="0">
              <a:spcBef>
                <a:spcPts val="1100"/>
              </a:spcBef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r>
              <a:rPr lang="en-IN" sz="3200" spc="10" dirty="0"/>
              <a:t>1)</a:t>
            </a:r>
            <a:r>
              <a:rPr lang="en-US" sz="32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br>
              <a:rPr lang="en-US" sz="3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lang="en-US" sz="32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</a:t>
            </a:r>
            <a:br>
              <a:rPr lang="en-US" sz="32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3 ) Inserting pictures</a:t>
            </a:r>
            <a:br>
              <a:rPr lang="en-US" sz="4400" dirty="0"/>
            </a:br>
            <a:r>
              <a:rPr lang="en-US" sz="32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5) Making it Responsive</a:t>
            </a:r>
            <a:br>
              <a:rPr lang="en-US" sz="3200" dirty="0"/>
            </a:br>
            <a:endParaRPr sz="32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2362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IN" sz="4250" spc="-20" dirty="0"/>
            </a:br>
            <a:br>
              <a:rPr lang="en-IN" sz="4250" spc="-20" dirty="0"/>
            </a:br>
            <a:br>
              <a:rPr lang="en-IN" sz="4250" spc="-20" dirty="0"/>
            </a:br>
            <a:r>
              <a:rPr lang="en-US" sz="18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Digital Portfolio fully attached about my skills in the software world and also it holds my project</a:t>
            </a:r>
            <a:br>
              <a:rPr lang="en-US" sz="1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have linked my </a:t>
            </a:r>
            <a:r>
              <a:rPr lang="en-US" sz="1800" b="0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8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1800" b="0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lang="en-US" sz="18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,Twitter profile</a:t>
            </a:r>
            <a:br>
              <a:rPr lang="en-US" sz="1800" dirty="0"/>
            </a:br>
            <a:endParaRPr sz="18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9713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 rtl="0"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IN" sz="3200" spc="5" dirty="0"/>
            </a:br>
            <a:br>
              <a:rPr lang="en-IN" sz="3200" spc="5" dirty="0"/>
            </a:br>
            <a:br>
              <a:rPr lang="en-IN" sz="3200" spc="5" dirty="0"/>
            </a:br>
            <a:r>
              <a:rPr lang="en-US" sz="32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br>
              <a:rPr lang="en-US" sz="3200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5386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r>
              <a:rPr lang="en-IN" sz="3600" spc="10" dirty="0"/>
              <a:t> </a:t>
            </a:r>
            <a:r>
              <a:rPr lang="en-US" sz="36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br>
              <a:rPr lang="en-US" sz="36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000" b="0" dirty="0" err="1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br>
              <a:rPr lang="en-US" sz="6000" b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6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br>
              <a:rPr lang="en-US" sz="360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40063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252411" lvl="0" indent="176213">
              <a:lnSpc>
                <a:spcPct val="116000"/>
              </a:lnSpc>
              <a:buClr>
                <a:srgbClr val="030303"/>
              </a:buClr>
              <a:buSzPts val="1900"/>
            </a:pPr>
            <a:r>
              <a:rPr lang="en-US" sz="200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</a:t>
            </a:r>
            <a:r>
              <a:rPr lang="en-US" sz="2000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maginificent</a:t>
            </a:r>
            <a:r>
              <a:rPr lang="en-US" sz="200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Purple blended violet colors and it has my profile photo </a:t>
            </a:r>
            <a:r>
              <a:rPr lang="en-US" sz="2000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lvl="0" indent="176213" algn="ctr">
              <a:lnSpc>
                <a:spcPct val="116000"/>
              </a:lnSpc>
              <a:buClr>
                <a:srgbClr val="030303"/>
              </a:buClr>
              <a:buSzPts val="1900"/>
            </a:pPr>
            <a:r>
              <a:rPr lang="en-US" sz="200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</a:t>
            </a:r>
            <a:r>
              <a:rPr lang="en-US" sz="2000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have and lastly you got a information box</a:t>
            </a: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lvl="0" indent="176213" algn="ctr">
              <a:spcBef>
                <a:spcPts val="300"/>
              </a:spcBef>
              <a:buClr>
                <a:srgbClr val="030303"/>
              </a:buClr>
              <a:buSzPts val="1900"/>
            </a:pPr>
            <a:r>
              <a:rPr lang="en-US" sz="200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lvl="0" indent="176213">
              <a:spcBef>
                <a:spcPts val="300"/>
              </a:spcBef>
              <a:buClr>
                <a:srgbClr val="030303"/>
              </a:buClr>
              <a:buSzPts val="1900"/>
            </a:pPr>
            <a:r>
              <a:rPr lang="en-US" sz="200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 lang="en-US" sz="2000" dirty="0"/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200876"/>
          </a:xfrm>
        </p:spPr>
        <p:txBody>
          <a:bodyPr/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US" sz="28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br>
              <a:rPr lang="en-US" sz="2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</a:t>
            </a:r>
            <a:r>
              <a:rPr lang="en-US" sz="2800" b="0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Smootly</a:t>
            </a:r>
            <a:br>
              <a:rPr lang="en-US" sz="2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br>
              <a:rPr lang="en-US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Words>289</Words>
  <Application>Microsoft Office PowerPoint</Application>
  <PresentationFormat>Widescreen</PresentationFormat>
  <Paragraphs>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Roboto</vt:lpstr>
      <vt:lpstr>Times New Roman</vt:lpstr>
      <vt:lpstr>Trebuchet MS</vt:lpstr>
      <vt:lpstr>Office Theme</vt:lpstr>
      <vt:lpstr>Digital Portfolio  </vt:lpstr>
      <vt:lpstr>PROJECT TITLE    DIGITAL PORTFOLIO </vt:lpstr>
      <vt:lpstr>AGENDA</vt:lpstr>
      <vt:lpstr>PROBLEM STATEMENT  1)Building The structure 2)Giving Perfect Colors  3 ) Inserting pictures 4) Making Scrolling smooth 5) Making it Responsive </vt:lpstr>
      <vt:lpstr>PROJECT OVERVIEW   A Digital Portfolio fully attached about my skills in the software world and also it holds my project i have linked my github , linkedin ,Twitter profile </vt:lpstr>
      <vt:lpstr>WHO ARE THE END USERS?   The Companies I go for Interview My Online Clients </vt:lpstr>
      <vt:lpstr>TOOLS AND TECHNIQUES    HTML css JAVASCRI PT </vt:lpstr>
      <vt:lpstr>PowerPoint Presentation</vt:lpstr>
      <vt:lpstr>FEATURES AND FUNCTIONALITY  Displays My Essential Details Scrolls Smootly it has a Arrow  button in the left to scroll up from down </vt:lpstr>
      <vt:lpstr>RESULTS AND SCREENSHOTS</vt:lpstr>
      <vt:lpstr>CONCLUSION    I have created this Portfolio with my Hardwork and consistency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LAB-5</cp:lastModifiedBy>
  <cp:revision>33</cp:revision>
  <dcterms:created xsi:type="dcterms:W3CDTF">2024-03-29T15:07:22Z</dcterms:created>
  <dcterms:modified xsi:type="dcterms:W3CDTF">2025-09-12T11:42:20Z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