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-5" initials="L5" lastIdx="1" clrIdx="0">
    <p:extLst>
      <p:ext uri="{19B8F6BF-5375-455C-9EA6-DF929625EA0E}">
        <p15:presenceInfo xmlns:p15="http://schemas.microsoft.com/office/powerpoint/2012/main" userId="LAB-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4j012-aakashgopan.github.io/portfol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1242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NAME.S.AAKASH GOPAN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REGISTER NO AND NMID: 222404546</a:t>
            </a:r>
            <a:r>
              <a:rPr lang="en-IN" sz="2400" dirty="0"/>
              <a:t>/asunm130124j012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AGURCHAND MAMMULL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8274A-F9B3-0416-8C1C-C1C75ED3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20" y="1325634"/>
            <a:ext cx="4193350" cy="3114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914F6-1D52-055F-079C-C1FE16FD61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40" y="3788226"/>
            <a:ext cx="3787017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413" y="5360654"/>
            <a:ext cx="881062" cy="457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9677400" y="5360654"/>
            <a:ext cx="962025" cy="457198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3698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2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link:https</a:t>
            </a: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://github.com/24j012-Aakashgopan/</a:t>
            </a:r>
            <a:r>
              <a:rPr lang="en-IN" sz="2000" b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portfolio.git</a:t>
            </a:r>
            <a:b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link:</a:t>
            </a:r>
            <a:r>
              <a:rPr lang="en-US" sz="2000" u="sng" dirty="0">
                <a:hlinkClick r:id="rId2"/>
              </a:rPr>
              <a:t>https://24j012-aakashgopan.github.io/portfolio/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825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75917"/>
            <a:ext cx="5636895" cy="49334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4400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362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800" dirty="0"/>
            </a:b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32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538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006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lvl="0" indent="176213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00876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318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PROBLEM STATEMENT  1)Building The structure 2)Giving Perfect Colors  3 ) Inserting pictures 4) Making Scrolling smooth 5) Making it Responsive </vt:lpstr>
      <vt:lpstr>PROJECT OVERVIEW   A Digital Portfolio fully attached about my skills in the software world and also it holds my project i have linked my github , linkedin ,Twitter profile </vt:lpstr>
      <vt:lpstr>WHO ARE THE END USERS?   The Companies I go for Interview My Online Clients </vt:lpstr>
      <vt:lpstr>TOOLS AND TECHNIQUES    HTML css JAVASCRI PT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  I have created this Portfolio with my Hardwork and consistency github link:https://github.com/24j012-Aakashgopan/portfolio.git portfolio link:https://24j012-aakashgopan.github.io/portfolio/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34</cp:revision>
  <dcterms:created xsi:type="dcterms:W3CDTF">2024-03-29T15:07:22Z</dcterms:created>
  <dcterms:modified xsi:type="dcterms:W3CDTF">2025-09-16T11:47:35Z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