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S.Mano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NMID:222404565/asunm130124j014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UNIVERSITY:A.M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7EC119-FB38-4FD6-8825-E356D0D13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92" y="1280474"/>
            <a:ext cx="4043746" cy="3574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0C4CF-9B04-4AB4-94A9-B20E0849F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463688"/>
            <a:ext cx="4534449" cy="342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937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CONCLUSION\</a:t>
            </a:r>
            <a:br>
              <a:rPr lang="en-IN" dirty="0"/>
            </a:br>
            <a:br>
              <a:rPr lang="en-IN" dirty="0"/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4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6410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12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258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6525" algn="l" rtl="0">
              <a:spcBef>
                <a:spcPts val="1100"/>
              </a:spcBef>
              <a:buClr>
                <a:srgbClr val="010101"/>
              </a:buClr>
              <a:buSzPts val="3300"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US" sz="4250" spc="-20" dirty="0"/>
              <a:t>M</a:t>
            </a:r>
            <a:r>
              <a:rPr sz="4250" dirty="0"/>
              <a:t>	</a:t>
            </a:r>
            <a:br>
              <a:rPr lang="en-US" sz="4250" dirty="0"/>
            </a:br>
            <a:r>
              <a:rPr lang="en-US" sz="4250" dirty="0"/>
              <a:t>    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3200" spc="10" dirty="0"/>
              <a:t>1)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3) Inserting pictures</a:t>
            </a:r>
            <a:br>
              <a:rPr lang="en-IN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br>
              <a:rPr lang="en-US" sz="1000" dirty="0"/>
            </a:br>
            <a:br>
              <a:rPr lang="en-US" sz="3200" dirty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070975" cy="44322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5309235" cy="5292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br>
              <a:rPr lang="en-IN" sz="3600" spc="10" dirty="0"/>
            </a:br>
            <a:r>
              <a:rPr lang="en-US" sz="60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br>
              <a:rPr lang="en-US" sz="6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05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5803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8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8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62979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5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5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4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300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DIGITAL PORTFOLIO </vt:lpstr>
      <vt:lpstr>AGENDA</vt:lpstr>
      <vt:lpstr>PROBLEM       STATEMENT  1)Building The structure 2)Giving Perfect Colors  3) Inserting pictures 4) Making Scrolling smooth 5) Making it Responsive  </vt:lpstr>
      <vt:lpstr>PROJECT OVERVIEW    A Digital Portfolio fully attached about my skills in the software world and also it holds my project i have linked my github , linkedin ,Twitter profile</vt:lpstr>
      <vt:lpstr>WHO ARE THE END USERS?   The Companies I go for Interview My Online Clients </vt:lpstr>
      <vt:lpstr>TOOLS AND TECHNIQUES   HTML css JAVASCRIPT •  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CONCLUSION\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24</cp:revision>
  <dcterms:created xsi:type="dcterms:W3CDTF">2024-03-29T15:07:22Z</dcterms:created>
  <dcterms:modified xsi:type="dcterms:W3CDTF">2025-09-13T10:55:40Z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