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7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D0C665-1332-4A33-A731-A424ED4767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7040" cy="129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41440" y="2176560"/>
            <a:ext cx="897552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A5ED5-D806-4DAA-AECA-2A9A4C8F48E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576537-0EC1-4811-A265-E6C93DC116A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8FFEB67-8719-4BCB-93B5-6EBE14BB5E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61DE0CB-CCD0-45E6-A4AD-92B68854529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7040" cy="129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1440" y="2176560"/>
            <a:ext cx="897552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216060A-D6D4-45DD-B987-92184FB25D3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7040" cy="129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85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41440" y="2176560"/>
            <a:ext cx="897552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19640" y="7227720"/>
            <a:ext cx="321912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>
          <a:xfrm>
            <a:off x="50328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4212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6096BE6-075D-4849-88DB-BC63878DB142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419640" y="7227720"/>
            <a:ext cx="321912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dt" idx="5"/>
          </p:nvPr>
        </p:nvSpPr>
        <p:spPr>
          <a:xfrm>
            <a:off x="50328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sldNum" idx="6"/>
          </p:nvPr>
        </p:nvSpPr>
        <p:spPr>
          <a:xfrm>
            <a:off x="724212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CB7AB35-84D3-4A7C-9144-50D2264588E8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7040" cy="129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85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ftr" idx="7"/>
          </p:nvPr>
        </p:nvSpPr>
        <p:spPr>
          <a:xfrm>
            <a:off x="3419640" y="7227720"/>
            <a:ext cx="321912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8"/>
          </p:nvPr>
        </p:nvSpPr>
        <p:spPr>
          <a:xfrm>
            <a:off x="50328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sldNum" idx="9"/>
          </p:nvPr>
        </p:nvSpPr>
        <p:spPr>
          <a:xfrm>
            <a:off x="724212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BD9AC27-5DC8-4B87-8551-3AFB3545CA12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4560" y="2409480"/>
            <a:ext cx="8549280" cy="129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ftr" idx="10"/>
          </p:nvPr>
        </p:nvSpPr>
        <p:spPr>
          <a:xfrm>
            <a:off x="3419640" y="7227720"/>
            <a:ext cx="321912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dt" idx="11"/>
          </p:nvPr>
        </p:nvSpPr>
        <p:spPr>
          <a:xfrm>
            <a:off x="50328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sldNum" idx="12"/>
          </p:nvPr>
        </p:nvSpPr>
        <p:spPr>
          <a:xfrm>
            <a:off x="724212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943185B-66AB-4363-B61B-1FA9A141CB04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3;p15"/>
          <p:cNvSpPr/>
          <p:nvPr/>
        </p:nvSpPr>
        <p:spPr>
          <a:xfrm>
            <a:off x="20520" y="3840120"/>
            <a:ext cx="2017440" cy="28792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Google Shape;34;p15"/>
          <p:cNvSpPr/>
          <p:nvPr/>
        </p:nvSpPr>
        <p:spPr>
          <a:xfrm>
            <a:off x="4398840" y="2533680"/>
            <a:ext cx="736200" cy="5220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Google Shape;35;p15"/>
          <p:cNvSpPr/>
          <p:nvPr/>
        </p:nvSpPr>
        <p:spPr>
          <a:xfrm>
            <a:off x="3338640" y="2827440"/>
            <a:ext cx="391680" cy="39168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Google Shape;36;p15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Google Shape;37;p15"/>
          <p:cNvSpPr/>
          <p:nvPr/>
        </p:nvSpPr>
        <p:spPr>
          <a:xfrm>
            <a:off x="7716960" y="1035000"/>
            <a:ext cx="721800" cy="203652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38;p15"/>
          <p:cNvSpPr/>
          <p:nvPr/>
        </p:nvSpPr>
        <p:spPr>
          <a:xfrm>
            <a:off x="7691400" y="3365640"/>
            <a:ext cx="747360" cy="5220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Google Shape;39;p15"/>
          <p:cNvSpPr/>
          <p:nvPr/>
        </p:nvSpPr>
        <p:spPr>
          <a:xfrm>
            <a:off x="3046320" y="3495600"/>
            <a:ext cx="975960" cy="6804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Google Shape;40;p15"/>
          <p:cNvSpPr/>
          <p:nvPr/>
        </p:nvSpPr>
        <p:spPr>
          <a:xfrm>
            <a:off x="2230560" y="4656240"/>
            <a:ext cx="3951000" cy="52668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Google Shape;41;p15"/>
          <p:cNvSpPr/>
          <p:nvPr/>
        </p:nvSpPr>
        <p:spPr>
          <a:xfrm>
            <a:off x="6494400" y="4398840"/>
            <a:ext cx="637920" cy="115560"/>
          </a:xfrm>
          <a:prstGeom prst="rect">
            <a:avLst/>
          </a:prstGeom>
          <a:blipFill rotWithShape="0">
            <a:blip r:embed="rId11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Google Shape;42;p15"/>
          <p:cNvSpPr/>
          <p:nvPr/>
        </p:nvSpPr>
        <p:spPr>
          <a:xfrm>
            <a:off x="7435800" y="3714840"/>
            <a:ext cx="829800" cy="517320"/>
          </a:xfrm>
          <a:prstGeom prst="rect">
            <a:avLst/>
          </a:prstGeom>
          <a:blipFill rotWithShape="0">
            <a:blip r:embed="rId1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Google Shape;43;p15"/>
          <p:cNvSpPr/>
          <p:nvPr/>
        </p:nvSpPr>
        <p:spPr>
          <a:xfrm>
            <a:off x="7545240" y="4398840"/>
            <a:ext cx="610920" cy="52200"/>
          </a:xfrm>
          <a:prstGeom prst="rect">
            <a:avLst/>
          </a:prstGeom>
          <a:blipFill rotWithShape="0">
            <a:blip r:embed="rId1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Google Shape;44;p15"/>
          <p:cNvSpPr/>
          <p:nvPr/>
        </p:nvSpPr>
        <p:spPr>
          <a:xfrm>
            <a:off x="1839960" y="2763720"/>
            <a:ext cx="360" cy="1164960"/>
          </a:xfrm>
          <a:custGeom>
            <a:avLst/>
            <a:gdLst>
              <a:gd name="textAreaLeft" fmla="*/ 0 w 360"/>
              <a:gd name="textAreaRight" fmla="*/ 720 w 360"/>
              <a:gd name="textAreaTop" fmla="*/ 0 h 1164960"/>
              <a:gd name="textAreaBottom" fmla="*/ 1165320 h 1164960"/>
            </a:gdLst>
            <a:ahLst/>
            <a:cxnLst/>
            <a:rect l="textAreaLeft" t="textAreaTop" r="textAreaRight" b="textAreaBottom"/>
            <a:pathLst>
              <a:path w="120000" h="1165225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>
            <a:solidFill>
              <a:srgbClr val="E4CCE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Google Shape;45;p15"/>
          <p:cNvSpPr/>
          <p:nvPr/>
        </p:nvSpPr>
        <p:spPr>
          <a:xfrm>
            <a:off x="8569440" y="3740040"/>
            <a:ext cx="360" cy="731520"/>
          </a:xfrm>
          <a:custGeom>
            <a:avLst/>
            <a:gdLst>
              <a:gd name="textAreaLeft" fmla="*/ 0 w 360"/>
              <a:gd name="textAreaRight" fmla="*/ 720 w 360"/>
              <a:gd name="textAreaTop" fmla="*/ 0 h 731520"/>
              <a:gd name="textAreaBottom" fmla="*/ 731880 h 731520"/>
            </a:gdLst>
            <a:ahLst/>
            <a:cxnLst/>
            <a:rect l="textAreaLeft" t="textAreaTop" r="textAreaRight" b="textAreaBottom"/>
            <a:pathLst>
              <a:path w="120000" h="73152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>
            <a:solidFill>
              <a:srgbClr val="AFE4F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Google Shape;46;p15"/>
          <p:cNvSpPr/>
          <p:nvPr/>
        </p:nvSpPr>
        <p:spPr>
          <a:xfrm>
            <a:off x="3139920" y="6043680"/>
            <a:ext cx="1406160" cy="360"/>
          </a:xfrm>
          <a:custGeom>
            <a:avLst/>
            <a:gdLst>
              <a:gd name="textAreaLeft" fmla="*/ 0 w 1406160"/>
              <a:gd name="textAreaRight" fmla="*/ 1406520 w 1406160"/>
              <a:gd name="textAreaTop" fmla="*/ 0 h 360"/>
              <a:gd name="textAreaBottom" fmla="*/ 720 h 360"/>
            </a:gdLst>
            <a:ahLst/>
            <a:cxnLst/>
            <a:rect l="textAreaLeft" t="textAreaTop" r="textAreaRight" b="textAreaBottom"/>
            <a:pathLst>
              <a:path w="1405889" h="12000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>
            <a:solidFill>
              <a:srgbClr val="671CA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Google Shape;47;p15"/>
          <p:cNvSpPr/>
          <p:nvPr/>
        </p:nvSpPr>
        <p:spPr>
          <a:xfrm>
            <a:off x="6400800" y="3757680"/>
            <a:ext cx="825120" cy="360"/>
          </a:xfrm>
          <a:custGeom>
            <a:avLst/>
            <a:gdLst>
              <a:gd name="textAreaLeft" fmla="*/ 0 w 825120"/>
              <a:gd name="textAreaRight" fmla="*/ 825480 w 825120"/>
              <a:gd name="textAreaTop" fmla="*/ 0 h 360"/>
              <a:gd name="textAreaBottom" fmla="*/ 720 h 360"/>
            </a:gdLst>
            <a:ahLst/>
            <a:cxnLst/>
            <a:rect l="textAreaLeft" t="textAreaTop" r="textAreaRight" b="textAreaBottom"/>
            <a:pathLst>
              <a:path w="826134" h="12000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>
            <a:solidFill>
              <a:srgbClr val="2F2F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7040" cy="129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385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2920" y="1787760"/>
            <a:ext cx="437508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80040" y="1787760"/>
            <a:ext cx="437508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ftr" idx="13"/>
          </p:nvPr>
        </p:nvSpPr>
        <p:spPr>
          <a:xfrm>
            <a:off x="3419640" y="7227720"/>
            <a:ext cx="321912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dt" idx="14"/>
          </p:nvPr>
        </p:nvSpPr>
        <p:spPr>
          <a:xfrm>
            <a:off x="50328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sldNum" idx="15"/>
          </p:nvPr>
        </p:nvSpPr>
        <p:spPr>
          <a:xfrm>
            <a:off x="7242120" y="7227720"/>
            <a:ext cx="2312640" cy="450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DBAB344-7E5F-4506-AA10-592BC1771DF5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24j015-jpg.github.io/TNSDC-FWD-DigitalPortfol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4;p1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65;p1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66;p1"/>
          <p:cNvSpPr/>
          <p:nvPr/>
        </p:nvSpPr>
        <p:spPr>
          <a:xfrm>
            <a:off x="716040" y="1876320"/>
            <a:ext cx="1431720" cy="110124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67;p1"/>
          <p:cNvSpPr/>
          <p:nvPr/>
        </p:nvSpPr>
        <p:spPr>
          <a:xfrm>
            <a:off x="3094200" y="2031840"/>
            <a:ext cx="1368000" cy="120132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68;p1"/>
          <p:cNvSpPr/>
          <p:nvPr/>
        </p:nvSpPr>
        <p:spPr>
          <a:xfrm>
            <a:off x="3144960" y="5376960"/>
            <a:ext cx="574200" cy="50112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69;p1"/>
          <p:cNvSpPr/>
          <p:nvPr/>
        </p:nvSpPr>
        <p:spPr>
          <a:xfrm>
            <a:off x="20520" y="4554360"/>
            <a:ext cx="360" cy="626760"/>
          </a:xfrm>
          <a:custGeom>
            <a:avLst/>
            <a:gdLst>
              <a:gd name="textAreaLeft" fmla="*/ 0 w 360"/>
              <a:gd name="textAreaRight" fmla="*/ 720 w 360"/>
              <a:gd name="textAreaTop" fmla="*/ 0 h 626760"/>
              <a:gd name="textAreaBottom" fmla="*/ 627120 h 62676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70;p1"/>
          <p:cNvSpPr/>
          <p:nvPr/>
        </p:nvSpPr>
        <p:spPr>
          <a:xfrm>
            <a:off x="1252440" y="1079640"/>
            <a:ext cx="2338200" cy="38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2500" b="1" strike="noStrike" spc="-1">
                <a:solidFill>
                  <a:srgbClr val="030303"/>
                </a:solidFill>
                <a:latin typeface="Times New Roman"/>
                <a:ea typeface="Times New Roman"/>
              </a:rPr>
              <a:t>Digital Portfolio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71;p1"/>
          <p:cNvSpPr/>
          <p:nvPr/>
        </p:nvSpPr>
        <p:spPr>
          <a:xfrm>
            <a:off x="922320" y="3584520"/>
            <a:ext cx="7043400" cy="156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30303"/>
                </a:solidFill>
                <a:latin typeface="Arial"/>
                <a:ea typeface="Arial"/>
              </a:rPr>
              <a:t>STUDENT NAME : B MOHAMED RIYAS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30303"/>
                </a:solidFill>
                <a:latin typeface="Arial"/>
                <a:ea typeface="Arial"/>
              </a:rPr>
              <a:t>REGISTER  NO AND NMID: 222404543 / E3CFDB93C5908FCA9A04ECDCBA01E96E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30303"/>
                </a:solidFill>
                <a:latin typeface="Arial"/>
                <a:ea typeface="Arial"/>
              </a:rPr>
              <a:t>DEPARTMENT:  Bsc.Software Application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30303"/>
                </a:solidFill>
                <a:latin typeface="Arial"/>
                <a:ea typeface="Arial"/>
              </a:rPr>
              <a:t>COLLEGE / UNIVERSITY: A. M Jain college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61;p10"/>
          <p:cNvSpPr/>
          <p:nvPr/>
        </p:nvSpPr>
        <p:spPr>
          <a:xfrm>
            <a:off x="625320" y="1663560"/>
            <a:ext cx="582264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400" b="1" strike="noStrike" spc="-1">
                <a:solidFill>
                  <a:schemeClr val="dk1"/>
                </a:solidFill>
                <a:latin typeface="Arial"/>
                <a:ea typeface="Arial"/>
              </a:rPr>
              <a:t>RESULTS AND SCREENSHOTS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2;p10"/>
          <p:cNvSpPr/>
          <p:nvPr/>
        </p:nvSpPr>
        <p:spPr>
          <a:xfrm>
            <a:off x="1946160" y="2260440"/>
            <a:ext cx="326520" cy="16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'"l'""''   </a:t>
            </a:r>
            <a:r>
              <a:rPr lang="en-US" sz="400" b="0" strike="noStrike" spc="-1">
                <a:solidFill>
                  <a:srgbClr val="8C8C8E"/>
                </a:solidFill>
                <a:latin typeface="Times New Roman"/>
                <a:ea typeface="Times New Roman"/>
              </a:rPr>
              <a:t>o.-_,u._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6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c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3;p10"/>
          <p:cNvSpPr/>
          <p:nvPr/>
        </p:nvSpPr>
        <p:spPr>
          <a:xfrm>
            <a:off x="2509920" y="2344680"/>
            <a:ext cx="360" cy="102960"/>
          </a:xfrm>
          <a:custGeom>
            <a:avLst/>
            <a:gdLst>
              <a:gd name="textAreaLeft" fmla="*/ 0 w 360"/>
              <a:gd name="textAreaRight" fmla="*/ 720 w 360"/>
              <a:gd name="textAreaTop" fmla="*/ 0 h 102960"/>
              <a:gd name="textAreaBottom" fmla="*/ 103320 h 102960"/>
            </a:gdLst>
            <a:ahLst/>
            <a:cxnLst/>
            <a:rect l="textAreaLeft" t="textAreaTop" r="textAreaRight" b="textAreaBottom"/>
            <a:pathLst>
              <a:path w="120000" h="102869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>
            <a:solidFill>
              <a:srgbClr val="42424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4;p10"/>
          <p:cNvSpPr/>
          <p:nvPr/>
        </p:nvSpPr>
        <p:spPr>
          <a:xfrm>
            <a:off x="2427120" y="2260440"/>
            <a:ext cx="151920" cy="16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•     ,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6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-.,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65;p10"/>
          <p:cNvSpPr/>
          <p:nvPr/>
        </p:nvSpPr>
        <p:spPr>
          <a:xfrm>
            <a:off x="5002200" y="2363760"/>
            <a:ext cx="360" cy="77400"/>
          </a:xfrm>
          <a:custGeom>
            <a:avLst/>
            <a:gdLst>
              <a:gd name="textAreaLeft" fmla="*/ 0 w 360"/>
              <a:gd name="textAreaRight" fmla="*/ 720 w 360"/>
              <a:gd name="textAreaTop" fmla="*/ 0 h 77400"/>
              <a:gd name="textAreaBottom" fmla="*/ 77760 h 77400"/>
            </a:gdLst>
            <a:ahLst/>
            <a:cxnLst/>
            <a:rect l="textAreaLeft" t="textAreaTop" r="textAreaRight" b="textAreaBottom"/>
            <a:pathLst>
              <a:path w="120000" h="77469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>
            <a:solidFill>
              <a:srgbClr val="5252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66;p10"/>
          <p:cNvSpPr/>
          <p:nvPr/>
        </p:nvSpPr>
        <p:spPr>
          <a:xfrm>
            <a:off x="4967280" y="2365200"/>
            <a:ext cx="144000" cy="6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DFDFDF"/>
                </a:solidFill>
                <a:latin typeface="Times New Roman"/>
                <a:ea typeface="Times New Roman"/>
              </a:rPr>
              <a:t>0    </a:t>
            </a:r>
            <a:r>
              <a:rPr lang="en-US" sz="400" b="0" i="1" strike="noStrike" spc="-1">
                <a:solidFill>
                  <a:srgbClr val="9E9E9E"/>
                </a:solidFill>
                <a:latin typeface="Arial"/>
                <a:ea typeface="Arial"/>
              </a:rPr>
              <a:t>f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7;p10"/>
          <p:cNvSpPr/>
          <p:nvPr/>
        </p:nvSpPr>
        <p:spPr>
          <a:xfrm>
            <a:off x="1936800" y="2521080"/>
            <a:ext cx="274320" cy="6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80599E"/>
                </a:solidFill>
                <a:latin typeface="Arial"/>
                <a:ea typeface="Arial"/>
              </a:rPr>
              <a:t>Portfolio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68;p10"/>
          <p:cNvSpPr/>
          <p:nvPr/>
        </p:nvSpPr>
        <p:spPr>
          <a:xfrm>
            <a:off x="5275440" y="3200400"/>
            <a:ext cx="77400" cy="6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i="1" strike="noStrike" spc="-1">
                <a:solidFill>
                  <a:srgbClr val="9E9E9E"/>
                </a:solidFill>
                <a:latin typeface="Arial"/>
                <a:ea typeface="Arial"/>
              </a:rPr>
              <a:t>&lt;: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69;p10"/>
          <p:cNvSpPr/>
          <p:nvPr/>
        </p:nvSpPr>
        <p:spPr>
          <a:xfrm>
            <a:off x="5775480" y="3200400"/>
            <a:ext cx="360" cy="77400"/>
          </a:xfrm>
          <a:custGeom>
            <a:avLst/>
            <a:gdLst>
              <a:gd name="textAreaLeft" fmla="*/ 0 w 360"/>
              <a:gd name="textAreaRight" fmla="*/ 720 w 360"/>
              <a:gd name="textAreaTop" fmla="*/ 0 h 77400"/>
              <a:gd name="textAreaBottom" fmla="*/ 77760 h 77400"/>
            </a:gdLst>
            <a:ahLst/>
            <a:cxnLst/>
            <a:rect l="textAreaLeft" t="textAreaTop" r="textAreaRight" b="textAreaBottom"/>
            <a:pathLst>
              <a:path w="120000" h="78104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>
            <a:solidFill>
              <a:srgbClr val="42424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70;p10"/>
          <p:cNvSpPr/>
          <p:nvPr/>
        </p:nvSpPr>
        <p:spPr>
          <a:xfrm>
            <a:off x="5510160" y="2176560"/>
            <a:ext cx="387000" cy="12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00"/>
              </a:spcBef>
              <a:tabLst>
                <a:tab pos="0" algn="l"/>
              </a:tabLst>
            </a:pPr>
            <a:r>
              <a:rPr lang="en-US" sz="400" b="0" strike="noStrike" spc="-1">
                <a:solidFill>
                  <a:srgbClr val="B8B8B8"/>
                </a:solidFill>
                <a:latin typeface="Arial"/>
                <a:ea typeface="Arial"/>
              </a:rPr>
              <a:t>•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71;p10"/>
          <p:cNvSpPr/>
          <p:nvPr/>
        </p:nvSpPr>
        <p:spPr>
          <a:xfrm>
            <a:off x="2349360" y="2521080"/>
            <a:ext cx="888480" cy="12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u="sng" strike="noStrike" spc="-1">
                <a:solidFill>
                  <a:srgbClr val="80599E"/>
                </a:solidFill>
                <a:uFillTx/>
                <a:latin typeface="Arial"/>
                <a:ea typeface="Arial"/>
              </a:rPr>
              <a:t> 	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72;p10"/>
          <p:cNvSpPr/>
          <p:nvPr/>
        </p:nvSpPr>
        <p:spPr>
          <a:xfrm>
            <a:off x="5113440" y="3095640"/>
            <a:ext cx="631440" cy="13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1   1,;.1,,..u"o	•</a:t>
            </a:r>
            <a:endParaRPr lang="en-US" sz="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73;p10"/>
          <p:cNvSpPr/>
          <p:nvPr/>
        </p:nvSpPr>
        <p:spPr>
          <a:xfrm>
            <a:off x="8478720" y="3095640"/>
            <a:ext cx="53640" cy="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00" b="0" strike="noStrike" spc="-1">
                <a:solidFill>
                  <a:srgbClr val="8C8C8E"/>
                </a:solidFill>
                <a:latin typeface="Times New Roman"/>
                <a:ea typeface="Times New Roman"/>
              </a:rPr>
              <a:t>•</a:t>
            </a:r>
            <a:endParaRPr lang="en-US" sz="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74;p10"/>
          <p:cNvSpPr/>
          <p:nvPr/>
        </p:nvSpPr>
        <p:spPr>
          <a:xfrm>
            <a:off x="7897680" y="3200400"/>
            <a:ext cx="64800" cy="6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8C8C8E"/>
                </a:solidFill>
                <a:latin typeface="Arial"/>
                <a:ea typeface="Arial"/>
              </a:rPr>
              <a:t>'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75;p10"/>
          <p:cNvSpPr/>
          <p:nvPr/>
        </p:nvSpPr>
        <p:spPr>
          <a:xfrm>
            <a:off x="8315280" y="3200400"/>
            <a:ext cx="360" cy="77400"/>
          </a:xfrm>
          <a:custGeom>
            <a:avLst/>
            <a:gdLst>
              <a:gd name="textAreaLeft" fmla="*/ 0 w 360"/>
              <a:gd name="textAreaRight" fmla="*/ 720 w 360"/>
              <a:gd name="textAreaTop" fmla="*/ 0 h 77400"/>
              <a:gd name="textAreaBottom" fmla="*/ 77760 h 77400"/>
            </a:gdLst>
            <a:ahLst/>
            <a:cxnLst/>
            <a:rect l="textAreaLeft" t="textAreaTop" r="textAreaRight" b="textAreaBottom"/>
            <a:pathLst>
              <a:path w="120000" h="7747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>
            <a:solidFill>
              <a:srgbClr val="5252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76;p10"/>
          <p:cNvSpPr/>
          <p:nvPr/>
        </p:nvSpPr>
        <p:spPr>
          <a:xfrm>
            <a:off x="8278920" y="3200400"/>
            <a:ext cx="253800" cy="6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DFDFDF"/>
                </a:solidFill>
                <a:latin typeface="Times New Roman"/>
                <a:ea typeface="Times New Roman"/>
              </a:rPr>
              <a:t>0   </a:t>
            </a:r>
            <a:r>
              <a:rPr lang="en-US" sz="4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0    </a:t>
            </a:r>
            <a:r>
              <a:rPr lang="en-US" sz="400" b="0" strike="noStrike" spc="-1">
                <a:solidFill>
                  <a:srgbClr val="8C8C8E"/>
                </a:solidFill>
                <a:latin typeface="Times New Roman"/>
                <a:ea typeface="Times New Roman"/>
              </a:rPr>
              <a:t>-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77;p10"/>
          <p:cNvSpPr/>
          <p:nvPr/>
        </p:nvSpPr>
        <p:spPr>
          <a:xfrm>
            <a:off x="2917800" y="3289320"/>
            <a:ext cx="123804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363136"/>
                </a:solidFill>
                <a:latin typeface="Arial"/>
                <a:ea typeface="Arial"/>
              </a:rPr>
              <a:t>Hi,I'm </a:t>
            </a:r>
            <a:r>
              <a:rPr lang="en-US" sz="1000" b="0" strike="noStrike" spc="-1">
                <a:solidFill>
                  <a:srgbClr val="642391"/>
                </a:solidFill>
                <a:latin typeface="Arial"/>
                <a:ea typeface="Arial"/>
              </a:rPr>
              <a:t>Vigneshwaran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78;p10"/>
          <p:cNvSpPr/>
          <p:nvPr/>
        </p:nvSpPr>
        <p:spPr>
          <a:xfrm>
            <a:off x="5181480" y="3341520"/>
            <a:ext cx="272520" cy="7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500" b="0" strike="noStrike" spc="-1">
                <a:solidFill>
                  <a:srgbClr val="80599E"/>
                </a:solidFill>
                <a:latin typeface="Times New Roman"/>
                <a:ea typeface="Times New Roman"/>
              </a:rPr>
              <a:t>Portfolio</a:t>
            </a:r>
            <a:endParaRPr lang="en-US" sz="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79;p10"/>
          <p:cNvSpPr/>
          <p:nvPr/>
        </p:nvSpPr>
        <p:spPr>
          <a:xfrm>
            <a:off x="5448240" y="4276800"/>
            <a:ext cx="645840" cy="24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797979"/>
                </a:solidFill>
                <a:latin typeface="Times New Roman"/>
                <a:ea typeface="Times New Roman"/>
              </a:rPr>
              <a:t>Pro</a:t>
            </a:r>
            <a:r>
              <a:rPr lang="en-US" sz="4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t&amp;c</a:t>
            </a:r>
            <a:r>
              <a:rPr lang="en-US" sz="400" b="0" strike="noStrike" spc="-1">
                <a:solidFill>
                  <a:srgbClr val="797979"/>
                </a:solidFill>
                <a:latin typeface="Times New Roman"/>
                <a:ea typeface="Times New Roman"/>
              </a:rPr>
              <a:t>ll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SCr""$holl </a:t>
            </a:r>
            <a:r>
              <a:rPr lang="en-US" sz="3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f/f	</a:t>
            </a:r>
            <a:r>
              <a:rPr lang="en-US" sz="3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HTMt</a:t>
            </a:r>
            <a:endParaRPr lang="en-US" sz="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80;p10"/>
          <p:cNvSpPr/>
          <p:nvPr/>
        </p:nvSpPr>
        <p:spPr>
          <a:xfrm>
            <a:off x="4008600" y="6375240"/>
            <a:ext cx="34560" cy="50400"/>
          </a:xfrm>
          <a:custGeom>
            <a:avLst/>
            <a:gdLst>
              <a:gd name="textAreaLeft" fmla="*/ 0 w 34560"/>
              <a:gd name="textAreaRight" fmla="*/ 34920 w 34560"/>
              <a:gd name="textAreaTop" fmla="*/ 0 h 50400"/>
              <a:gd name="textAreaBottom" fmla="*/ 50760 h 50400"/>
            </a:gdLst>
            <a:ahLst/>
            <a:cxnLst/>
            <a:rect l="textAreaLeft" t="textAreaTop" r="textAreaRight" b="textAreaBottom"/>
            <a:pathLst>
              <a:path w="34925" h="5207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>
            <a:solidFill>
              <a:srgbClr val="52238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81;p10"/>
          <p:cNvSpPr/>
          <p:nvPr/>
        </p:nvSpPr>
        <p:spPr>
          <a:xfrm>
            <a:off x="3691080" y="6456240"/>
            <a:ext cx="123480" cy="129960"/>
          </a:xfrm>
          <a:custGeom>
            <a:avLst/>
            <a:gdLst>
              <a:gd name="textAreaLeft" fmla="*/ 0 w 123480"/>
              <a:gd name="textAreaRight" fmla="*/ 123840 w 123480"/>
              <a:gd name="textAreaTop" fmla="*/ 0 h 129960"/>
              <a:gd name="textAreaBottom" fmla="*/ 130320 h 129960"/>
            </a:gdLst>
            <a:ahLst/>
            <a:cxnLst/>
            <a:rect l="textAreaLeft" t="textAreaTop" r="textAreaRight" b="textAreaBottom"/>
            <a:pathLst>
              <a:path w="123825" h="130175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Google Shape;182;p10"/>
          <p:cNvSpPr/>
          <p:nvPr/>
        </p:nvSpPr>
        <p:spPr>
          <a:xfrm>
            <a:off x="3916440" y="6456240"/>
            <a:ext cx="82080" cy="129960"/>
          </a:xfrm>
          <a:custGeom>
            <a:avLst/>
            <a:gdLst>
              <a:gd name="textAreaLeft" fmla="*/ 0 w 82080"/>
              <a:gd name="textAreaRight" fmla="*/ 82440 w 82080"/>
              <a:gd name="textAreaTop" fmla="*/ 0 h 129960"/>
              <a:gd name="textAreaBottom" fmla="*/ 130320 h 129960"/>
            </a:gdLst>
            <a:ahLst/>
            <a:cxnLst/>
            <a:rect l="textAreaLeft" t="textAreaTop" r="textAreaRight" b="textAreaBottom"/>
            <a:pathLst>
              <a:path w="82550" h="130175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Google Shape;183;p10"/>
          <p:cNvSpPr/>
          <p:nvPr/>
        </p:nvSpPr>
        <p:spPr>
          <a:xfrm>
            <a:off x="3560760" y="6370560"/>
            <a:ext cx="622080" cy="16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" b="0" strike="noStrike" spc="-1">
                <a:solidFill>
                  <a:srgbClr val="AF87DF"/>
                </a:solidFill>
                <a:latin typeface="Times New Roman"/>
                <a:ea typeface="Times New Roman"/>
              </a:rPr>
              <a:t>l;' "" "• \  •    ...   </a:t>
            </a:r>
            <a:r>
              <a:rPr lang="en-US" sz="300" b="0" strike="noStrike" spc="-1">
                <a:solidFill>
                  <a:srgbClr val="AF87DF"/>
                </a:solidFill>
                <a:latin typeface="Arial"/>
                <a:ea typeface="Arial"/>
              </a:rPr>
              <a:t>'II'    </a:t>
            </a:r>
            <a:r>
              <a:rPr lang="en-US" sz="300" b="0" strike="noStrike" spc="-1">
                <a:solidFill>
                  <a:srgbClr val="D1A3F4"/>
                </a:solidFill>
                <a:latin typeface="Arial"/>
                <a:ea typeface="Arial"/>
              </a:rPr>
              <a:t>·</a:t>
            </a:r>
            <a:r>
              <a:rPr lang="en-US" sz="300" b="0" strike="noStrike" spc="-1">
                <a:solidFill>
                  <a:srgbClr val="AF87DF"/>
                </a:solidFill>
                <a:latin typeface="Arial"/>
                <a:ea typeface="Arial"/>
              </a:rPr>
              <a:t>""'    </a:t>
            </a:r>
            <a:r>
              <a:rPr lang="en-US" sz="200" b="0" strike="noStrike" spc="-1">
                <a:solidFill>
                  <a:srgbClr val="AF87DF"/>
                </a:solidFill>
                <a:latin typeface="Times New Roman"/>
                <a:ea typeface="Times New Roman"/>
              </a:rPr>
              <a:t>.i</a:t>
            </a:r>
            <a:endParaRPr lang="en-US" sz="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E2C6EB"/>
                </a:solidFill>
                <a:latin typeface="Courier New"/>
                <a:ea typeface="Courier New"/>
              </a:rPr>
              <a:t>0   </a:t>
            </a:r>
            <a:r>
              <a:rPr lang="en-US" sz="600" b="0" strike="noStrike" spc="-1">
                <a:solidFill>
                  <a:srgbClr val="F2E8F4"/>
                </a:solidFill>
                <a:latin typeface="Courier New"/>
                <a:ea typeface="Courier New"/>
              </a:rPr>
              <a:t>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84;p10"/>
          <p:cNvSpPr/>
          <p:nvPr/>
        </p:nvSpPr>
        <p:spPr>
          <a:xfrm>
            <a:off x="5289480" y="6456240"/>
            <a:ext cx="77400" cy="129960"/>
          </a:xfrm>
          <a:custGeom>
            <a:avLst/>
            <a:gdLst>
              <a:gd name="textAreaLeft" fmla="*/ 0 w 77400"/>
              <a:gd name="textAreaRight" fmla="*/ 77760 w 77400"/>
              <a:gd name="textAreaTop" fmla="*/ 0 h 129960"/>
              <a:gd name="textAreaBottom" fmla="*/ 130320 h 129960"/>
            </a:gdLst>
            <a:ahLst/>
            <a:cxnLst/>
            <a:rect l="textAreaLeft" t="textAreaTop" r="textAreaRight" b="textAreaBottom"/>
            <a:pathLst>
              <a:path w="78104" h="130175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Google Shape;185;p10"/>
          <p:cNvSpPr/>
          <p:nvPr/>
        </p:nvSpPr>
        <p:spPr>
          <a:xfrm>
            <a:off x="5291280" y="6465960"/>
            <a:ext cx="1011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D1A3F4"/>
                </a:solidFill>
                <a:latin typeface="Courier New"/>
                <a:ea typeface="Courier New"/>
              </a:rPr>
              <a:t>•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86;p10"/>
          <p:cNvSpPr/>
          <p:nvPr/>
        </p:nvSpPr>
        <p:spPr>
          <a:xfrm>
            <a:off x="6513480" y="3471840"/>
            <a:ext cx="601200" cy="12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800" b="0" strike="noStrike" spc="-1">
                <a:solidFill>
                  <a:srgbClr val="49464B"/>
                </a:solidFill>
                <a:latin typeface="Arial"/>
                <a:ea typeface="Arial"/>
              </a:rPr>
              <a:t>My Projects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87;p10"/>
          <p:cNvSpPr/>
          <p:nvPr/>
        </p:nvSpPr>
        <p:spPr>
          <a:xfrm rot="10800000" flipH="1">
            <a:off x="6299280" y="3978720"/>
            <a:ext cx="815760" cy="10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:_   ::..=     </a:t>
            </a:r>
            <a:r>
              <a:rPr lang="en-US" sz="700" b="0" strike="noStrike" spc="-1">
                <a:solidFill>
                  <a:srgbClr val="CDC8CD"/>
                </a:solidFill>
                <a:latin typeface="Times New Roman"/>
                <a:ea typeface="Times New Roman"/>
              </a:rPr>
              <a:t>:  </a:t>
            </a:r>
            <a:r>
              <a:rPr lang="en-US" sz="7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---   </a:t>
            </a:r>
            <a:r>
              <a:rPr lang="en-US" sz="700" b="0" strike="noStrike" spc="-1">
                <a:solidFill>
                  <a:srgbClr val="CDC8CD"/>
                </a:solidFill>
                <a:latin typeface="Times New Roman"/>
                <a:ea typeface="Times New Roman"/>
              </a:rPr>
              <a:t>..</a:t>
            </a:r>
            <a:r>
              <a:rPr lang="en-US" sz="7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_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88;p10"/>
          <p:cNvSpPr/>
          <p:nvPr/>
        </p:nvSpPr>
        <p:spPr>
          <a:xfrm>
            <a:off x="6696000" y="4281480"/>
            <a:ext cx="228240" cy="6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797979"/>
                </a:solidFill>
                <a:latin typeface="Arial"/>
                <a:ea typeface="Arial"/>
              </a:rPr>
              <a:t>Projoct2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189;p10"/>
          <p:cNvSpPr/>
          <p:nvPr/>
        </p:nvSpPr>
        <p:spPr>
          <a:xfrm>
            <a:off x="7740720" y="4281480"/>
            <a:ext cx="226800" cy="6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797979"/>
                </a:solidFill>
                <a:latin typeface="Arial"/>
                <a:ea typeface="Arial"/>
              </a:rPr>
              <a:t>Projeca3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1790640" y="2590560"/>
            <a:ext cx="3657600" cy="175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94;p11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95;p11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96;p11"/>
          <p:cNvSpPr/>
          <p:nvPr/>
        </p:nvSpPr>
        <p:spPr>
          <a:xfrm>
            <a:off x="20520" y="4554360"/>
            <a:ext cx="360" cy="626760"/>
          </a:xfrm>
          <a:custGeom>
            <a:avLst/>
            <a:gdLst>
              <a:gd name="textAreaLeft" fmla="*/ 0 w 360"/>
              <a:gd name="textAreaRight" fmla="*/ 720 w 360"/>
              <a:gd name="textAreaTop" fmla="*/ 0 h 626760"/>
              <a:gd name="textAreaBottom" fmla="*/ 627120 h 62676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97;p11"/>
          <p:cNvSpPr/>
          <p:nvPr/>
        </p:nvSpPr>
        <p:spPr>
          <a:xfrm>
            <a:off x="541440" y="2176560"/>
            <a:ext cx="9149212" cy="15438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Algerian" panose="04020705040A02060702" pitchFamily="82" charset="0"/>
            </a:endParaRPr>
          </a:p>
          <a:p>
            <a:pPr>
              <a:lnSpc>
                <a:spcPct val="102000"/>
              </a:lnSpc>
              <a:spcBef>
                <a:spcPts val="2100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10101"/>
                </a:solidFill>
                <a:latin typeface="Algerian" panose="04020705040A02060702" pitchFamily="82" charset="0"/>
                <a:ea typeface="Arial"/>
              </a:rPr>
              <a:t>I have created this Portfolio with my </a:t>
            </a:r>
            <a:r>
              <a:rPr lang="en-US" sz="1600" b="0" strike="noStrike" spc="-1" dirty="0" err="1">
                <a:solidFill>
                  <a:srgbClr val="010101"/>
                </a:solidFill>
                <a:latin typeface="Algerian" panose="04020705040A02060702" pitchFamily="82" charset="0"/>
                <a:ea typeface="Arial"/>
              </a:rPr>
              <a:t>Hardwork</a:t>
            </a:r>
            <a:r>
              <a:rPr lang="en-US" sz="1600" b="0" strike="noStrike" spc="-1" dirty="0">
                <a:solidFill>
                  <a:srgbClr val="010101"/>
                </a:solidFill>
                <a:latin typeface="Algerian" panose="04020705040A02060702" pitchFamily="82" charset="0"/>
                <a:ea typeface="Arial"/>
              </a:rPr>
              <a:t> and</a:t>
            </a:r>
            <a:endParaRPr lang="en-US" sz="1600" b="0" strike="noStrike" spc="-1" dirty="0">
              <a:solidFill>
                <a:srgbClr val="000000"/>
              </a:solidFill>
              <a:latin typeface="Algerian" panose="04020705040A02060702" pitchFamily="82" charset="0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10101"/>
                </a:solidFill>
                <a:latin typeface="Algerian" panose="04020705040A02060702" pitchFamily="82" charset="0"/>
                <a:ea typeface="Arial"/>
              </a:rPr>
              <a:t>Consistency</a:t>
            </a:r>
            <a:endParaRPr lang="en-IN" sz="1600" b="0" strike="noStrike" spc="-1" dirty="0">
              <a:solidFill>
                <a:srgbClr val="010101"/>
              </a:solidFill>
              <a:latin typeface="Algerian" panose="04020705040A02060702" pitchFamily="82" charset="0"/>
              <a:ea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IN" sz="1600" spc="-1" dirty="0" err="1">
                <a:solidFill>
                  <a:srgbClr val="010101"/>
                </a:solidFill>
                <a:latin typeface="Algerian" panose="04020705040A02060702" pitchFamily="82" charset="0"/>
              </a:rPr>
              <a:t>Github</a:t>
            </a:r>
            <a:r>
              <a:rPr lang="en-IN" sz="1600" spc="-1" dirty="0">
                <a:solidFill>
                  <a:srgbClr val="010101"/>
                </a:solidFill>
                <a:latin typeface="Algerian" panose="04020705040A02060702" pitchFamily="82" charset="0"/>
              </a:rPr>
              <a:t> link: https://github.com/24j015-jpg/TNSDC-FWD-DigitalPortfolio.git</a:t>
            </a: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IN" sz="1600" b="0" strike="noStrike" spc="-1" dirty="0">
                <a:solidFill>
                  <a:srgbClr val="010101"/>
                </a:solidFill>
                <a:latin typeface="Algerian" panose="04020705040A02060702" pitchFamily="82" charset="0"/>
              </a:rPr>
              <a:t>Portfolio link:</a:t>
            </a:r>
            <a:r>
              <a:rPr lang="en-US" sz="1600" b="1" i="0" u="sng" dirty="0">
                <a:solidFill>
                  <a:srgbClr val="4493F8"/>
                </a:solidFill>
                <a:effectLst/>
                <a:latin typeface="Algerian" panose="04020705040A02060702" pitchFamily="82" charset="0"/>
                <a:hlinkClick r:id="rId4"/>
              </a:rPr>
              <a:t>https://24j015-jpg.github.io/TNSDC-FWD-DigitalPortfolio/</a:t>
            </a:r>
            <a:endParaRPr lang="en-US" sz="1600" b="0" strike="noStrike" spc="-1" dirty="0">
              <a:solidFill>
                <a:srgbClr val="000000"/>
              </a:solidFill>
              <a:latin typeface="Algerian" panose="04020705040A02060702" pitchFamily="82" charset="0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7040" cy="129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2600"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010101"/>
                </a:solidFill>
                <a:latin typeface="Arial"/>
                <a:ea typeface="Arial"/>
              </a:rPr>
              <a:t>CONCLUSION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76;p2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77;p2"/>
          <p:cNvSpPr/>
          <p:nvPr/>
        </p:nvSpPr>
        <p:spPr>
          <a:xfrm>
            <a:off x="7299360" y="1035000"/>
            <a:ext cx="2747520" cy="56941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78;p2"/>
          <p:cNvSpPr/>
          <p:nvPr/>
        </p:nvSpPr>
        <p:spPr>
          <a:xfrm>
            <a:off x="20520" y="4549680"/>
            <a:ext cx="360" cy="631440"/>
          </a:xfrm>
          <a:custGeom>
            <a:avLst/>
            <a:gdLst>
              <a:gd name="textAreaLeft" fmla="*/ 0 w 360"/>
              <a:gd name="textAreaRight" fmla="*/ 720 w 360"/>
              <a:gd name="textAreaTop" fmla="*/ 0 h 631440"/>
              <a:gd name="textAreaBottom" fmla="*/ 631800 h 631440"/>
            </a:gdLst>
            <a:ahLst/>
            <a:cxnLst/>
            <a:rect l="textAreaLeft" t="textAreaTop" r="textAreaRight" b="textAreaBottom"/>
            <a:pathLst>
              <a:path w="120000" h="63246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7D4E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79;p2"/>
          <p:cNvSpPr/>
          <p:nvPr/>
        </p:nvSpPr>
        <p:spPr>
          <a:xfrm>
            <a:off x="625320" y="1830240"/>
            <a:ext cx="5783040" cy="386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90000"/>
              </a:lnSpc>
              <a:tabLst>
                <a:tab pos="0" algn="l"/>
              </a:tabLst>
            </a:pPr>
            <a:r>
              <a:rPr lang="en-US" sz="3100" b="0" strike="noStrike" spc="-1">
                <a:solidFill>
                  <a:schemeClr val="dk1"/>
                </a:solidFill>
                <a:latin typeface="Arial"/>
                <a:ea typeface="Arial"/>
              </a:rPr>
              <a:t>PROJECT TITLE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  <a:p>
            <a:pPr marL="12600" algn="r">
              <a:lnSpc>
                <a:spcPct val="106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899"/>
              </a:spcBef>
              <a:tabLst>
                <a:tab pos="0" algn="l"/>
              </a:tabLst>
            </a:pPr>
            <a:r>
              <a:rPr lang="en-US" sz="5000" b="0" strike="noStrike" spc="-1">
                <a:solidFill>
                  <a:schemeClr val="dk1"/>
                </a:solidFill>
                <a:latin typeface="Arial"/>
                <a:ea typeface="Arial"/>
              </a:rPr>
              <a:t>DIGITAL PORTFOLIO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80;p2"/>
          <p:cNvSpPr/>
          <p:nvPr/>
        </p:nvSpPr>
        <p:spPr>
          <a:xfrm>
            <a:off x="6824520" y="6199200"/>
            <a:ext cx="66240" cy="69480"/>
          </a:xfrm>
          <a:custGeom>
            <a:avLst/>
            <a:gdLst>
              <a:gd name="textAreaLeft" fmla="*/ 0 w 66240"/>
              <a:gd name="textAreaRight" fmla="*/ 66600 w 66240"/>
              <a:gd name="textAreaTop" fmla="*/ 0 h 69480"/>
              <a:gd name="textAreaBottom" fmla="*/ 69840 h 69480"/>
            </a:gdLst>
            <a:ahLst/>
            <a:cxnLst/>
            <a:rect l="textAreaLeft" t="textAreaTop" r="textAreaRight" b="textAreaBottom"/>
            <a:pathLst>
              <a:path w="67945" h="6985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81;p2"/>
          <p:cNvSpPr/>
          <p:nvPr/>
        </p:nvSpPr>
        <p:spPr>
          <a:xfrm>
            <a:off x="6811920" y="6199200"/>
            <a:ext cx="91800" cy="6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B8D4DA"/>
                </a:solidFill>
                <a:latin typeface="Arial"/>
                <a:ea typeface="Arial"/>
              </a:rPr>
              <a:t>/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82;p2"/>
          <p:cNvSpPr/>
          <p:nvPr/>
        </p:nvSpPr>
        <p:spPr>
          <a:xfrm>
            <a:off x="6692760" y="6262560"/>
            <a:ext cx="72720" cy="101160"/>
          </a:xfrm>
          <a:custGeom>
            <a:avLst/>
            <a:gdLst>
              <a:gd name="textAreaLeft" fmla="*/ 0 w 72720"/>
              <a:gd name="textAreaRight" fmla="*/ 73080 w 72720"/>
              <a:gd name="textAreaTop" fmla="*/ 0 h 101160"/>
              <a:gd name="textAreaBottom" fmla="*/ 101520 h 101160"/>
            </a:gdLst>
            <a:ahLst/>
            <a:cxnLst/>
            <a:rect l="textAreaLeft" t="textAreaTop" r="textAreaRight" b="textAreaBottom"/>
            <a:pathLst>
              <a:path w="73025" h="10287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83;p2"/>
          <p:cNvSpPr/>
          <p:nvPr/>
        </p:nvSpPr>
        <p:spPr>
          <a:xfrm>
            <a:off x="6680160" y="6267600"/>
            <a:ext cx="9792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84;p2"/>
          <p:cNvSpPr/>
          <p:nvPr/>
        </p:nvSpPr>
        <p:spPr>
          <a:xfrm>
            <a:off x="6567480" y="6332400"/>
            <a:ext cx="88560" cy="118800"/>
          </a:xfrm>
          <a:custGeom>
            <a:avLst/>
            <a:gdLst>
              <a:gd name="textAreaLeft" fmla="*/ 0 w 88560"/>
              <a:gd name="textAreaRight" fmla="*/ 88920 w 88560"/>
              <a:gd name="textAreaTop" fmla="*/ 0 h 118800"/>
              <a:gd name="textAreaBottom" fmla="*/ 119160 h 118800"/>
            </a:gdLst>
            <a:ahLst/>
            <a:cxnLst/>
            <a:rect l="textAreaLeft" t="textAreaTop" r="textAreaRight" b="textAreaBottom"/>
            <a:pathLst>
              <a:path w="88265" h="120014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85;p2"/>
          <p:cNvSpPr/>
          <p:nvPr/>
        </p:nvSpPr>
        <p:spPr>
          <a:xfrm>
            <a:off x="6554880" y="6340320"/>
            <a:ext cx="114120" cy="10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86;p2"/>
          <p:cNvSpPr/>
          <p:nvPr/>
        </p:nvSpPr>
        <p:spPr>
          <a:xfrm>
            <a:off x="6311880" y="6458040"/>
            <a:ext cx="155160" cy="182160"/>
          </a:xfrm>
          <a:custGeom>
            <a:avLst/>
            <a:gdLst>
              <a:gd name="textAreaLeft" fmla="*/ 0 w 155160"/>
              <a:gd name="textAreaRight" fmla="*/ 155520 w 155160"/>
              <a:gd name="textAreaTop" fmla="*/ 0 h 182160"/>
              <a:gd name="textAreaBottom" fmla="*/ 182520 h 182160"/>
            </a:gdLst>
            <a:ahLst/>
            <a:cxnLst/>
            <a:rect l="textAreaLeft" t="textAreaTop" r="textAreaRight" b="textAreaBottom"/>
            <a:pathLst>
              <a:path w="156210" h="182245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87;p2"/>
          <p:cNvSpPr/>
          <p:nvPr/>
        </p:nvSpPr>
        <p:spPr>
          <a:xfrm>
            <a:off x="6299280" y="6477120"/>
            <a:ext cx="180720" cy="15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B8D4DA"/>
                </a:solidFill>
                <a:latin typeface="Arial"/>
                <a:ea typeface="Arial"/>
              </a:rPr>
              <a:t>/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88;p2"/>
          <p:cNvSpPr/>
          <p:nvPr/>
        </p:nvSpPr>
        <p:spPr>
          <a:xfrm>
            <a:off x="6134040" y="6573960"/>
            <a:ext cx="145800" cy="153000"/>
          </a:xfrm>
          <a:prstGeom prst="rect">
            <a:avLst/>
          </a:pr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93;p3"/>
          <p:cNvSpPr/>
          <p:nvPr/>
        </p:nvSpPr>
        <p:spPr>
          <a:xfrm>
            <a:off x="0" y="4280040"/>
            <a:ext cx="1315800" cy="24397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94;p3"/>
          <p:cNvSpPr/>
          <p:nvPr/>
        </p:nvSpPr>
        <p:spPr>
          <a:xfrm>
            <a:off x="7299360" y="1035000"/>
            <a:ext cx="2747520" cy="56941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95;p3"/>
          <p:cNvSpPr/>
          <p:nvPr/>
        </p:nvSpPr>
        <p:spPr>
          <a:xfrm>
            <a:off x="593640" y="1504800"/>
            <a:ext cx="258048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17000"/>
              </a:lnSpc>
              <a:tabLst>
                <a:tab pos="0" algn="l"/>
              </a:tabLst>
            </a:pPr>
            <a:r>
              <a:rPr lang="en-US" sz="3900" b="1" strike="noStrike" spc="-1">
                <a:solidFill>
                  <a:schemeClr val="dk1"/>
                </a:solidFill>
                <a:latin typeface="Arial"/>
                <a:ea typeface="Arial"/>
              </a:rPr>
              <a:t>AGENDA</a:t>
            </a:r>
            <a:endParaRPr lang="en-US" sz="3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96;p3"/>
          <p:cNvSpPr/>
          <p:nvPr/>
        </p:nvSpPr>
        <p:spPr>
          <a:xfrm>
            <a:off x="2270160" y="2292480"/>
            <a:ext cx="3793680" cy="31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8160"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I .Problem  Statement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Project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spcBef>
                <a:spcPts val="99"/>
              </a:spcBef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End Users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Tools and Technologies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Portfolio design and Layout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Features and Functionality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Results and Screenshots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8.Conclusion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18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9. Github Link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97;p3"/>
          <p:cNvSpPr/>
          <p:nvPr/>
        </p:nvSpPr>
        <p:spPr>
          <a:xfrm>
            <a:off x="6680160" y="6267600"/>
            <a:ext cx="9792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B5D4D8"/>
                </a:solidFill>
                <a:latin typeface="Times New Roman"/>
                <a:ea typeface="Times New Roman"/>
              </a:rPr>
              <a:t>/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98;p3"/>
          <p:cNvSpPr/>
          <p:nvPr/>
        </p:nvSpPr>
        <p:spPr>
          <a:xfrm>
            <a:off x="6554880" y="6340320"/>
            <a:ext cx="114120" cy="10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B5D4D8"/>
                </a:solidFill>
                <a:latin typeface="Times New Roman"/>
                <a:ea typeface="Times New Roman"/>
              </a:rPr>
              <a:t>/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99;p3"/>
          <p:cNvSpPr/>
          <p:nvPr/>
        </p:nvSpPr>
        <p:spPr>
          <a:xfrm>
            <a:off x="6299280" y="6477120"/>
            <a:ext cx="180720" cy="15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B5D4D8"/>
                </a:solidFill>
                <a:latin typeface="Arial"/>
                <a:ea typeface="Arial"/>
              </a:rPr>
              <a:t>/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04;p4"/>
          <p:cNvSpPr/>
          <p:nvPr/>
        </p:nvSpPr>
        <p:spPr>
          <a:xfrm>
            <a:off x="7142040" y="1035000"/>
            <a:ext cx="2904840" cy="5694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05;p4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06;p4"/>
          <p:cNvSpPr/>
          <p:nvPr/>
        </p:nvSpPr>
        <p:spPr>
          <a:xfrm>
            <a:off x="20520" y="4554360"/>
            <a:ext cx="360" cy="626760"/>
          </a:xfrm>
          <a:custGeom>
            <a:avLst/>
            <a:gdLst>
              <a:gd name="textAreaLeft" fmla="*/ 0 w 360"/>
              <a:gd name="textAreaRight" fmla="*/ 720 w 360"/>
              <a:gd name="textAreaTop" fmla="*/ 0 h 626760"/>
              <a:gd name="textAreaBottom" fmla="*/ 627120 h 62676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07;p4"/>
          <p:cNvSpPr/>
          <p:nvPr/>
        </p:nvSpPr>
        <p:spPr>
          <a:xfrm>
            <a:off x="5510160" y="2176560"/>
            <a:ext cx="387000" cy="93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8;p4"/>
          <p:cNvSpPr/>
          <p:nvPr/>
        </p:nvSpPr>
        <p:spPr>
          <a:xfrm>
            <a:off x="352440" y="2141640"/>
            <a:ext cx="5139720" cy="23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45960">
              <a:lnSpc>
                <a:spcPct val="100000"/>
              </a:lnSpc>
              <a:tabLst>
                <a:tab pos="0" algn="l"/>
              </a:tabLst>
            </a:pPr>
            <a:r>
              <a:rPr lang="en-US" sz="3400" b="1" strike="noStrike" spc="-1">
                <a:solidFill>
                  <a:srgbClr val="010101"/>
                </a:solidFill>
                <a:latin typeface="Arial"/>
                <a:ea typeface="Arial"/>
              </a:rPr>
              <a:t>STATEMENT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  <a:p>
            <a:pPr marL="345960" indent="-209520">
              <a:lnSpc>
                <a:spcPct val="100000"/>
              </a:lnSpc>
              <a:spcBef>
                <a:spcPts val="1100"/>
              </a:spcBef>
              <a:buClr>
                <a:srgbClr val="010101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n-US" sz="3300" b="0" strike="noStrike" spc="-1">
                <a:solidFill>
                  <a:srgbClr val="010101"/>
                </a:solidFill>
                <a:latin typeface="Arial"/>
                <a:ea typeface="Arial"/>
              </a:rPr>
              <a:t>Building The structure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  <a:p>
            <a:pPr marL="345960" indent="-209520">
              <a:lnSpc>
                <a:spcPct val="121000"/>
              </a:lnSpc>
              <a:buClr>
                <a:srgbClr val="010101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n-US" sz="3300" b="0" strike="noStrike" spc="-1">
                <a:solidFill>
                  <a:srgbClr val="010101"/>
                </a:solidFill>
                <a:latin typeface="Arial"/>
                <a:ea typeface="Arial"/>
              </a:rPr>
              <a:t>Giving Perfect Colors 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1000"/>
              </a:lnSpc>
              <a:tabLst>
                <a:tab pos="0" algn="l"/>
              </a:tabLst>
            </a:pPr>
            <a:r>
              <a:rPr lang="en-US" sz="3300" b="0" strike="noStrike" spc="-1">
                <a:solidFill>
                  <a:srgbClr val="010101"/>
                </a:solidFill>
                <a:latin typeface="Arial"/>
                <a:ea typeface="Arial"/>
              </a:rPr>
              <a:t>3 ) Inserting pictures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9;p4"/>
          <p:cNvSpPr/>
          <p:nvPr/>
        </p:nvSpPr>
        <p:spPr>
          <a:xfrm>
            <a:off x="358920" y="4436640"/>
            <a:ext cx="5360760" cy="112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58680" indent="-47520">
              <a:lnSpc>
                <a:spcPct val="112000"/>
              </a:lnSpc>
              <a:tabLst>
                <a:tab pos="0" algn="l"/>
              </a:tabLst>
            </a:pPr>
            <a:r>
              <a:rPr lang="en-US" sz="3300" b="0" strike="noStrike" spc="-1">
                <a:solidFill>
                  <a:srgbClr val="010101"/>
                </a:solidFill>
                <a:latin typeface="Arial"/>
                <a:ea typeface="Arial"/>
              </a:rPr>
              <a:t>4) Making Scrolling smooth 5) Making it Responsive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0;p4"/>
          <p:cNvSpPr/>
          <p:nvPr/>
        </p:nvSpPr>
        <p:spPr>
          <a:xfrm>
            <a:off x="6950160" y="3436920"/>
            <a:ext cx="736200" cy="10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010101"/>
                </a:solidFill>
                <a:latin typeface="Courier New"/>
                <a:ea typeface="Courier New"/>
              </a:rPr>
              <a:t>'</a:t>
            </a:r>
            <a:r>
              <a:rPr lang="en-US" sz="3900" b="0" strike="noStrike" spc="-1">
                <a:solidFill>
                  <a:srgbClr val="010101"/>
                </a:solidFill>
                <a:latin typeface="Arial"/>
                <a:ea typeface="Arial"/>
              </a:rPr>
              <a:t>\</a:t>
            </a:r>
            <a:endParaRPr lang="en-US" sz="3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1;p4"/>
          <p:cNvSpPr/>
          <p:nvPr/>
        </p:nvSpPr>
        <p:spPr>
          <a:xfrm>
            <a:off x="703080" y="1608120"/>
            <a:ext cx="2725560" cy="6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17000"/>
              </a:lnSpc>
              <a:tabLst>
                <a:tab pos="0" algn="l"/>
              </a:tabLst>
            </a:pPr>
            <a:r>
              <a:rPr lang="en-US" sz="3400" b="1" strike="noStrike" spc="-1">
                <a:solidFill>
                  <a:srgbClr val="010101"/>
                </a:solidFill>
                <a:latin typeface="Arial"/>
                <a:ea typeface="Arial"/>
              </a:rPr>
              <a:t>PROBLEM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16;p5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7;p5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8;p5"/>
          <p:cNvSpPr/>
          <p:nvPr/>
        </p:nvSpPr>
        <p:spPr>
          <a:xfrm>
            <a:off x="20520" y="4554360"/>
            <a:ext cx="360" cy="626760"/>
          </a:xfrm>
          <a:custGeom>
            <a:avLst/>
            <a:gdLst>
              <a:gd name="textAreaLeft" fmla="*/ 0 w 360"/>
              <a:gd name="textAreaRight" fmla="*/ 720 w 360"/>
              <a:gd name="textAreaTop" fmla="*/ 0 h 626760"/>
              <a:gd name="textAreaBottom" fmla="*/ 627120 h 62676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9;p5"/>
          <p:cNvSpPr/>
          <p:nvPr/>
        </p:nvSpPr>
        <p:spPr>
          <a:xfrm>
            <a:off x="625320" y="1800360"/>
            <a:ext cx="5139720" cy="51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400" b="0" strike="noStrike" spc="-1">
                <a:solidFill>
                  <a:srgbClr val="010101"/>
                </a:solidFill>
                <a:latin typeface="Arial"/>
                <a:ea typeface="Arial"/>
              </a:rPr>
              <a:t>PROJECT OVERVIEW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0;p5"/>
          <p:cNvSpPr/>
          <p:nvPr/>
        </p:nvSpPr>
        <p:spPr>
          <a:xfrm>
            <a:off x="5510160" y="2176560"/>
            <a:ext cx="387000" cy="10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1;p5"/>
          <p:cNvSpPr/>
          <p:nvPr/>
        </p:nvSpPr>
        <p:spPr>
          <a:xfrm>
            <a:off x="425520" y="3564000"/>
            <a:ext cx="6851520" cy="116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93680" indent="77760">
              <a:lnSpc>
                <a:spcPct val="114000"/>
              </a:lnSpc>
              <a:tabLst>
                <a:tab pos="0" algn="l"/>
              </a:tabLst>
            </a:pPr>
            <a:r>
              <a:rPr lang="en-US" sz="2100" b="0" strike="noStrike" spc="-1">
                <a:solidFill>
                  <a:srgbClr val="010101"/>
                </a:solidFill>
                <a:latin typeface="Arial"/>
                <a:ea typeface="Arial"/>
              </a:rPr>
              <a:t>A </a:t>
            </a:r>
            <a:r>
              <a:rPr lang="en-US" sz="2200" b="0" strike="noStrike" spc="-1">
                <a:solidFill>
                  <a:srgbClr val="010101"/>
                </a:solidFill>
                <a:latin typeface="Arial"/>
                <a:ea typeface="Arial"/>
              </a:rPr>
              <a:t>Digital Portfolio fully attached about my skills in the software world and also it holds my project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193680" indent="7776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300" b="0" strike="noStrike" spc="-1">
                <a:solidFill>
                  <a:srgbClr val="010101"/>
                </a:solidFill>
                <a:latin typeface="Arial"/>
                <a:ea typeface="Arial"/>
              </a:rPr>
              <a:t>i have linked my github , linkedin ,Twitter profile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26;p6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27;p6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28;p6"/>
          <p:cNvSpPr/>
          <p:nvPr/>
        </p:nvSpPr>
        <p:spPr>
          <a:xfrm>
            <a:off x="20520" y="4554360"/>
            <a:ext cx="360" cy="626760"/>
          </a:xfrm>
          <a:custGeom>
            <a:avLst/>
            <a:gdLst>
              <a:gd name="textAreaLeft" fmla="*/ 0 w 360"/>
              <a:gd name="textAreaRight" fmla="*/ 720 w 360"/>
              <a:gd name="textAreaTop" fmla="*/ 0 h 626760"/>
              <a:gd name="textAreaBottom" fmla="*/ 627120 h 62676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29;p6"/>
          <p:cNvSpPr/>
          <p:nvPr/>
        </p:nvSpPr>
        <p:spPr>
          <a:xfrm>
            <a:off x="561960" y="1835280"/>
            <a:ext cx="4136760" cy="76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2500" b="1" strike="noStrike" spc="-1">
                <a:solidFill>
                  <a:srgbClr val="010101"/>
                </a:solidFill>
                <a:latin typeface="Arial"/>
                <a:ea typeface="Arial"/>
              </a:rPr>
              <a:t>WHO ARE THE END USERS?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30;p6"/>
          <p:cNvSpPr/>
          <p:nvPr/>
        </p:nvSpPr>
        <p:spPr>
          <a:xfrm>
            <a:off x="582480" y="2556000"/>
            <a:ext cx="344304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2700" b="1" strike="noStrike" spc="-1">
                <a:solidFill>
                  <a:srgbClr val="010101"/>
                </a:solidFill>
                <a:latin typeface="Arial"/>
                <a:ea typeface="Arial"/>
              </a:rPr>
              <a:t>The End Users are..</a:t>
            </a:r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31;p6"/>
          <p:cNvSpPr/>
          <p:nvPr/>
        </p:nvSpPr>
        <p:spPr>
          <a:xfrm>
            <a:off x="5510160" y="2176560"/>
            <a:ext cx="387000" cy="10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32;p6"/>
          <p:cNvSpPr/>
          <p:nvPr/>
        </p:nvSpPr>
        <p:spPr>
          <a:xfrm>
            <a:off x="557280" y="3448080"/>
            <a:ext cx="3766680" cy="12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95400" indent="-82440">
              <a:lnSpc>
                <a:spcPct val="215000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010101"/>
                </a:solidFill>
                <a:latin typeface="Arial"/>
                <a:ea typeface="Arial"/>
              </a:rPr>
              <a:t>The Companies I go for Interview My Online Clients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37;p7"/>
          <p:cNvSpPr/>
          <p:nvPr/>
        </p:nvSpPr>
        <p:spPr>
          <a:xfrm>
            <a:off x="303120" y="2387520"/>
            <a:ext cx="1368000" cy="2491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38;p7"/>
          <p:cNvSpPr/>
          <p:nvPr/>
        </p:nvSpPr>
        <p:spPr>
          <a:xfrm>
            <a:off x="11160" y="4973760"/>
            <a:ext cx="369360" cy="17712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39;p7"/>
          <p:cNvSpPr/>
          <p:nvPr/>
        </p:nvSpPr>
        <p:spPr>
          <a:xfrm>
            <a:off x="6154560" y="1035000"/>
            <a:ext cx="3892320" cy="570996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40;p7"/>
          <p:cNvSpPr/>
          <p:nvPr/>
        </p:nvSpPr>
        <p:spPr>
          <a:xfrm>
            <a:off x="452520" y="1830240"/>
            <a:ext cx="5717880" cy="376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89000"/>
              </a:lnSpc>
              <a:tabLst>
                <a:tab pos="0" algn="l"/>
              </a:tabLst>
            </a:pPr>
            <a:r>
              <a:rPr lang="en-US" sz="2900" b="0" strike="noStrike" spc="-1">
                <a:solidFill>
                  <a:srgbClr val="010101"/>
                </a:solidFill>
                <a:latin typeface="Arial"/>
                <a:ea typeface="Arial"/>
              </a:rPr>
              <a:t>TOOLS AND TECHNIQUES</a:t>
            </a:r>
            <a:endParaRPr lang="en-US" sz="2900" b="0" strike="noStrike" spc="-1">
              <a:solidFill>
                <a:srgbClr val="000000"/>
              </a:solidFill>
              <a:latin typeface="Arial"/>
            </a:endParaRPr>
          </a:p>
          <a:p>
            <a:pPr marL="12600" algn="r">
              <a:lnSpc>
                <a:spcPct val="98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82000"/>
              </a:lnSpc>
              <a:tabLst>
                <a:tab pos="0" algn="l"/>
              </a:tabLst>
            </a:pPr>
            <a:r>
              <a:rPr lang="en-US" sz="4100" b="0" strike="noStrike" spc="-1">
                <a:solidFill>
                  <a:srgbClr val="010101"/>
                </a:solidFill>
                <a:latin typeface="Arial"/>
                <a:ea typeface="Arial"/>
              </a:rPr>
              <a:t>HTML</a:t>
            </a: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07000"/>
              </a:lnSpc>
              <a:tabLst>
                <a:tab pos="0" algn="l"/>
              </a:tabLst>
            </a:pPr>
            <a:r>
              <a:rPr lang="en-US" sz="6700" b="0" strike="noStrike" spc="-1">
                <a:solidFill>
                  <a:srgbClr val="010101"/>
                </a:solidFill>
                <a:latin typeface="Courier New"/>
                <a:ea typeface="Courier New"/>
              </a:rPr>
              <a:t>css</a:t>
            </a:r>
            <a:endParaRPr lang="en-US" sz="6700" b="0" strike="noStrike" spc="-1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4100" b="0" strike="noStrike" spc="-1">
                <a:solidFill>
                  <a:srgbClr val="010101"/>
                </a:solidFill>
                <a:latin typeface="Arial"/>
                <a:ea typeface="Arial"/>
              </a:rPr>
              <a:t>JAVASCRI PT</a:t>
            </a: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45;p8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46;p8"/>
          <p:cNvSpPr/>
          <p:nvPr/>
        </p:nvSpPr>
        <p:spPr>
          <a:xfrm>
            <a:off x="619200" y="1355760"/>
            <a:ext cx="6203520" cy="97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030303"/>
                </a:solidFill>
                <a:latin typeface="Arial"/>
                <a:ea typeface="Arial"/>
              </a:rPr>
              <a:t>POTFOLIO	DESIGN AND LAYOUT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47;p8"/>
          <p:cNvSpPr/>
          <p:nvPr/>
        </p:nvSpPr>
        <p:spPr>
          <a:xfrm>
            <a:off x="-7920" y="2941560"/>
            <a:ext cx="6484680" cy="19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52360" indent="176040">
              <a:lnSpc>
                <a:spcPct val="116000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It has a maginificent Purple blended violet colors and it has my profile photo </a:t>
            </a:r>
            <a:r>
              <a:rPr lang="en-US" sz="1900" b="0" strike="noStrike" spc="-1">
                <a:solidFill>
                  <a:srgbClr val="1C1C1C"/>
                </a:solidFill>
                <a:latin typeface="Arial"/>
                <a:ea typeface="Arial"/>
              </a:rPr>
              <a:t>, </a:t>
            </a: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My name in the Starting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252360" indent="176040" algn="ctr">
              <a:lnSpc>
                <a:spcPct val="116000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after scrolling down you can find my projects , and what Skills do i have and lastly you got a information box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252360" indent="176040" algn="ctr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to fill up your details and get in touch with me...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252360" indent="17604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- Thank you!!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52;p9"/>
          <p:cNvSpPr/>
          <p:nvPr/>
        </p:nvSpPr>
        <p:spPr>
          <a:xfrm>
            <a:off x="7351560" y="1035000"/>
            <a:ext cx="2695320" cy="5694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53;p9"/>
          <p:cNvSpPr/>
          <p:nvPr/>
        </p:nvSpPr>
        <p:spPr>
          <a:xfrm>
            <a:off x="0" y="5167440"/>
            <a:ext cx="364680" cy="15523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54;p9"/>
          <p:cNvSpPr/>
          <p:nvPr/>
        </p:nvSpPr>
        <p:spPr>
          <a:xfrm>
            <a:off x="20520" y="4554360"/>
            <a:ext cx="360" cy="626760"/>
          </a:xfrm>
          <a:custGeom>
            <a:avLst/>
            <a:gdLst>
              <a:gd name="textAreaLeft" fmla="*/ 0 w 360"/>
              <a:gd name="textAreaRight" fmla="*/ 720 w 360"/>
              <a:gd name="textAreaTop" fmla="*/ 0 h 626760"/>
              <a:gd name="textAreaBottom" fmla="*/ 627120 h 62676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55;p9"/>
          <p:cNvSpPr/>
          <p:nvPr/>
        </p:nvSpPr>
        <p:spPr>
          <a:xfrm>
            <a:off x="646200" y="1471680"/>
            <a:ext cx="713880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500" b="0" strike="noStrike" spc="-1">
                <a:solidFill>
                  <a:srgbClr val="010101"/>
                </a:solidFill>
                <a:latin typeface="Arial"/>
                <a:ea typeface="Arial"/>
              </a:rPr>
              <a:t>FEATURES AND	FUNCTIONALIT</a:t>
            </a: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56;p9"/>
          <p:cNvSpPr/>
          <p:nvPr/>
        </p:nvSpPr>
        <p:spPr>
          <a:xfrm>
            <a:off x="169920" y="2843280"/>
            <a:ext cx="6849720" cy="143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10101"/>
                </a:solidFill>
                <a:latin typeface="Arial"/>
                <a:ea typeface="Arial"/>
              </a:rPr>
              <a:t>Displays My Essential Details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10101"/>
                </a:solidFill>
                <a:latin typeface="Arial"/>
                <a:ea typeface="Arial"/>
              </a:rPr>
              <a:t>Scrolls Smootly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10101"/>
                </a:solidFill>
                <a:latin typeface="Arial"/>
                <a:ea typeface="Arial"/>
              </a:rPr>
              <a:t>it has a Arrow  button in the left to scroll up from down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357</Words>
  <Application>Microsoft Office PowerPoint</Application>
  <PresentationFormat>Custom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Algerian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Online2PDF.com</dc:creator>
  <dc:description/>
  <cp:lastModifiedBy>p Madesh</cp:lastModifiedBy>
  <cp:revision>2</cp:revision>
  <dcterms:created xsi:type="dcterms:W3CDTF">2025-09-09T11:32:44Z</dcterms:created>
  <dcterms:modified xsi:type="dcterms:W3CDTF">2025-09-15T12:18:04Z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