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_rels/presentation.xml.rels" ContentType="application/vnd.openxmlformats-package.relationships+xml"/>
  <Override PartName="/ppt/media/image29.jpeg" ContentType="image/jpeg"/>
  <Override PartName="/ppt/media/image7.jpeg" ContentType="image/jpeg"/>
  <Override PartName="/ppt/media/image20.jpeg" ContentType="image/jpeg"/>
  <Override PartName="/ppt/media/image18.jpeg" ContentType="image/jpeg"/>
  <Override PartName="/ppt/media/image17.jpeg" ContentType="image/jpeg"/>
  <Override PartName="/ppt/media/image16.jpeg" ContentType="image/jpeg"/>
  <Override PartName="/ppt/media/image15.jpeg" ContentType="image/jpeg"/>
  <Override PartName="/ppt/media/image10.jpeg" ContentType="image/jpeg"/>
  <Override PartName="/ppt/media/image11.jpeg" ContentType="image/jpeg"/>
  <Override PartName="/ppt/media/image8.jpeg" ContentType="image/jpeg"/>
  <Override PartName="/ppt/media/image13.jpeg" ContentType="image/jpeg"/>
  <Override PartName="/ppt/media/image12.jpeg" ContentType="image/jpeg"/>
  <Override PartName="/ppt/media/image9.jpeg" ContentType="image/jpeg"/>
  <Override PartName="/ppt/media/image14.jpeg" ContentType="image/jpeg"/>
  <Override PartName="/ppt/media/image31.jpeg" ContentType="image/jpeg"/>
  <Override PartName="/ppt/media/image19.jpeg" ContentType="image/jpeg"/>
  <Override PartName="/ppt/media/image21.jpeg" ContentType="image/jpeg"/>
  <Override PartName="/ppt/media/image22.jpeg" ContentType="image/jpeg"/>
  <Override PartName="/ppt/media/image1.jpeg" ContentType="image/jpeg"/>
  <Override PartName="/ppt/media/image23.jpeg" ContentType="image/jpeg"/>
  <Override PartName="/ppt/media/image2.jpeg" ContentType="image/jpeg"/>
  <Override PartName="/ppt/media/image24.jpeg" ContentType="image/jpeg"/>
  <Override PartName="/ppt/media/image30.png" ContentType="image/png"/>
  <Override PartName="/ppt/media/image3.jpeg" ContentType="image/jpeg"/>
  <Override PartName="/ppt/media/image25.jpeg" ContentType="image/jpeg"/>
  <Override PartName="/ppt/media/image4.jpeg" ContentType="image/jpeg"/>
  <Override PartName="/ppt/media/image26.jpeg" ContentType="image/jpeg"/>
  <Override PartName="/ppt/media/image5.jpeg" ContentType="image/jpeg"/>
  <Override PartName="/ppt/media/image27.jpeg" ContentType="image/jpeg"/>
  <Override PartName="/ppt/media/image6.jpeg" ContentType="image/jpeg"/>
  <Override PartName="/ppt/media/image28.jpeg" ContentType="image/jpe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  <p:sldMasterId id="2147483653" r:id="rId4"/>
    <p:sldMasterId id="2147483655" r:id="rId5"/>
    <p:sldMasterId id="2147483657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D0C665-1332-4A33-A731-A424ED47671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5320" y="1444680"/>
            <a:ext cx="8807040" cy="12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41440" y="2176560"/>
            <a:ext cx="897552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2A5ED5-D806-4DAA-AECA-2A9A4C8F48E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D576537-0EC1-4811-A265-E6C93DC116A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8FFEB67-8719-4BCB-93B5-6EBE14BB5E2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61DE0CB-CCD0-45E6-A4AD-92B68854529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25320" y="1444680"/>
            <a:ext cx="8807040" cy="12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41440" y="2176560"/>
            <a:ext cx="897552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216060A-D6D4-45DD-B987-92184FB25D3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4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5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0" Type="http://schemas.openxmlformats.org/officeDocument/2006/relationships/image" Target="../media/image9.jpeg"/><Relationship Id="rId11" Type="http://schemas.openxmlformats.org/officeDocument/2006/relationships/image" Target="../media/image10.jpeg"/><Relationship Id="rId12" Type="http://schemas.openxmlformats.org/officeDocument/2006/relationships/image" Target="../media/image11.jpeg"/><Relationship Id="rId13" Type="http://schemas.openxmlformats.org/officeDocument/2006/relationships/slideLayout" Target="../slideLayouts/slideLayout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25320" y="1444680"/>
            <a:ext cx="8807040" cy="12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385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41440" y="2176560"/>
            <a:ext cx="897552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419640" y="7227720"/>
            <a:ext cx="321912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2"/>
          </p:nvPr>
        </p:nvSpPr>
        <p:spPr>
          <a:xfrm>
            <a:off x="503280" y="7227720"/>
            <a:ext cx="231264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42120" y="7227720"/>
            <a:ext cx="231264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6096BE6-075D-4849-88DB-BC63878DB142}" type="slidenum">
              <a:rPr b="0" lang="en-US" sz="1800" spc="-1" strike="noStrike">
                <a:solidFill>
                  <a:srgbClr val="898989"/>
                </a:solidFill>
                <a:latin typeface="Calibri"/>
                <a:ea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3419640" y="7227720"/>
            <a:ext cx="321912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dt" idx="5"/>
          </p:nvPr>
        </p:nvSpPr>
        <p:spPr>
          <a:xfrm>
            <a:off x="503280" y="7227720"/>
            <a:ext cx="231264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sldNum" idx="6"/>
          </p:nvPr>
        </p:nvSpPr>
        <p:spPr>
          <a:xfrm>
            <a:off x="7242120" y="7227720"/>
            <a:ext cx="231264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CB7AB35-84D3-4A7C-9144-50D2264588E8}" type="slidenum">
              <a:rPr b="0" lang="en-US" sz="1800" spc="-1" strike="noStrike">
                <a:solidFill>
                  <a:srgbClr val="898989"/>
                </a:solidFill>
                <a:latin typeface="Calibri"/>
                <a:ea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2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5320" y="1444680"/>
            <a:ext cx="8807040" cy="12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385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ftr" idx="7"/>
          </p:nvPr>
        </p:nvSpPr>
        <p:spPr>
          <a:xfrm>
            <a:off x="3419640" y="7227720"/>
            <a:ext cx="321912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8"/>
          </p:nvPr>
        </p:nvSpPr>
        <p:spPr>
          <a:xfrm>
            <a:off x="503280" y="7227720"/>
            <a:ext cx="231264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9"/>
          </p:nvPr>
        </p:nvSpPr>
        <p:spPr>
          <a:xfrm>
            <a:off x="7242120" y="7227720"/>
            <a:ext cx="231264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BD9AC27-5DC8-4B87-8551-3AFB3545CA12}" type="slidenum">
              <a:rPr b="0" lang="en-US" sz="1800" spc="-1" strike="noStrike">
                <a:solidFill>
                  <a:srgbClr val="898989"/>
                </a:solidFill>
                <a:latin typeface="Calibri"/>
                <a:ea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4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54560" y="2409480"/>
            <a:ext cx="8549280" cy="12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ftr" idx="10"/>
          </p:nvPr>
        </p:nvSpPr>
        <p:spPr>
          <a:xfrm>
            <a:off x="3419640" y="7227720"/>
            <a:ext cx="321912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1"/>
          </p:nvPr>
        </p:nvSpPr>
        <p:spPr>
          <a:xfrm>
            <a:off x="503280" y="7227720"/>
            <a:ext cx="231264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sldNum" idx="12"/>
          </p:nvPr>
        </p:nvSpPr>
        <p:spPr>
          <a:xfrm>
            <a:off x="7242120" y="7227720"/>
            <a:ext cx="231264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943185B-66AB-4363-B61B-1FA9A141CB04}" type="slidenum">
              <a:rPr b="0" lang="en-US" sz="1800" spc="-1" strike="noStrike">
                <a:solidFill>
                  <a:srgbClr val="898989"/>
                </a:solidFill>
                <a:latin typeface="Calibri"/>
                <a:ea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6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33;p15"/>
          <p:cNvSpPr/>
          <p:nvPr/>
        </p:nvSpPr>
        <p:spPr>
          <a:xfrm>
            <a:off x="20520" y="3840120"/>
            <a:ext cx="2017440" cy="2879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Google Shape;34;p15"/>
          <p:cNvSpPr/>
          <p:nvPr/>
        </p:nvSpPr>
        <p:spPr>
          <a:xfrm>
            <a:off x="4398840" y="2533680"/>
            <a:ext cx="736200" cy="5220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Google Shape;35;p15"/>
          <p:cNvSpPr/>
          <p:nvPr/>
        </p:nvSpPr>
        <p:spPr>
          <a:xfrm>
            <a:off x="3338640" y="2827440"/>
            <a:ext cx="391680" cy="391680"/>
          </a:xfrm>
          <a:prstGeom prst="rect">
            <a:avLst/>
          </a:pr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Google Shape;36;p15"/>
          <p:cNvSpPr/>
          <p:nvPr/>
        </p:nvSpPr>
        <p:spPr>
          <a:xfrm>
            <a:off x="7351560" y="1035000"/>
            <a:ext cx="2695320" cy="5694120"/>
          </a:xfrm>
          <a:prstGeom prst="rect">
            <a:avLst/>
          </a:pr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Google Shape;37;p15"/>
          <p:cNvSpPr/>
          <p:nvPr/>
        </p:nvSpPr>
        <p:spPr>
          <a:xfrm>
            <a:off x="7716960" y="1035000"/>
            <a:ext cx="721800" cy="2036520"/>
          </a:xfrm>
          <a:prstGeom prst="rect">
            <a:avLst/>
          </a:pr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Google Shape;38;p15"/>
          <p:cNvSpPr/>
          <p:nvPr/>
        </p:nvSpPr>
        <p:spPr>
          <a:xfrm>
            <a:off x="7691400" y="3365640"/>
            <a:ext cx="747360" cy="52200"/>
          </a:xfrm>
          <a:prstGeom prst="rect">
            <a:avLst/>
          </a:prstGeom>
          <a:blipFill rotWithShape="0">
            <a:blip r:embed="rId7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Google Shape;39;p15"/>
          <p:cNvSpPr/>
          <p:nvPr/>
        </p:nvSpPr>
        <p:spPr>
          <a:xfrm>
            <a:off x="3046320" y="3495600"/>
            <a:ext cx="975960" cy="68040"/>
          </a:xfrm>
          <a:prstGeom prst="rect">
            <a:avLst/>
          </a:prstGeom>
          <a:blipFill rotWithShape="0">
            <a:blip r:embed="rId8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Google Shape;40;p15"/>
          <p:cNvSpPr/>
          <p:nvPr/>
        </p:nvSpPr>
        <p:spPr>
          <a:xfrm>
            <a:off x="2230560" y="4656240"/>
            <a:ext cx="3951000" cy="526680"/>
          </a:xfrm>
          <a:prstGeom prst="rect">
            <a:avLst/>
          </a:prstGeom>
          <a:blipFill rotWithShape="0">
            <a:blip r:embed="rId9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Google Shape;41;p15"/>
          <p:cNvSpPr/>
          <p:nvPr/>
        </p:nvSpPr>
        <p:spPr>
          <a:xfrm>
            <a:off x="6494400" y="4398840"/>
            <a:ext cx="637920" cy="115560"/>
          </a:xfrm>
          <a:prstGeom prst="rect">
            <a:avLst/>
          </a:prstGeom>
          <a:blipFill rotWithShape="0">
            <a:blip r:embed="rId10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Google Shape;42;p15"/>
          <p:cNvSpPr/>
          <p:nvPr/>
        </p:nvSpPr>
        <p:spPr>
          <a:xfrm>
            <a:off x="7435800" y="3714840"/>
            <a:ext cx="829800" cy="517320"/>
          </a:xfrm>
          <a:prstGeom prst="rect">
            <a:avLst/>
          </a:prstGeom>
          <a:blipFill rotWithShape="0">
            <a:blip r:embed="rId1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Google Shape;43;p15"/>
          <p:cNvSpPr/>
          <p:nvPr/>
        </p:nvSpPr>
        <p:spPr>
          <a:xfrm>
            <a:off x="7545240" y="4398840"/>
            <a:ext cx="610920" cy="52200"/>
          </a:xfrm>
          <a:prstGeom prst="rect">
            <a:avLst/>
          </a:prstGeom>
          <a:blipFill rotWithShape="0">
            <a:blip r:embed="rId1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Google Shape;44;p15"/>
          <p:cNvSpPr/>
          <p:nvPr/>
        </p:nvSpPr>
        <p:spPr>
          <a:xfrm>
            <a:off x="1839960" y="2763720"/>
            <a:ext cx="360" cy="1164960"/>
          </a:xfrm>
          <a:custGeom>
            <a:avLst/>
            <a:gdLst>
              <a:gd name="textAreaLeft" fmla="*/ 0 w 360"/>
              <a:gd name="textAreaRight" fmla="*/ 720 w 360"/>
              <a:gd name="textAreaTop" fmla="*/ 0 h 1164960"/>
              <a:gd name="textAreaBottom" fmla="*/ 1165320 h 1164960"/>
            </a:gdLst>
            <a:ahLst/>
            <a:rect l="textAreaLeft" t="textAreaTop" r="textAreaRight" b="textAreaBottom"/>
            <a:pathLst>
              <a:path w="120000" h="1165225">
                <a:moveTo>
                  <a:pt x="0" y="1164814"/>
                </a:moveTo>
                <a:lnTo>
                  <a:pt x="0" y="0"/>
                </a:lnTo>
              </a:path>
            </a:pathLst>
          </a:custGeom>
          <a:noFill/>
          <a:ln w="31350">
            <a:solidFill>
              <a:srgbClr val="e4cce8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Google Shape;45;p15"/>
          <p:cNvSpPr/>
          <p:nvPr/>
        </p:nvSpPr>
        <p:spPr>
          <a:xfrm>
            <a:off x="8569440" y="3740040"/>
            <a:ext cx="360" cy="731520"/>
          </a:xfrm>
          <a:custGeom>
            <a:avLst/>
            <a:gdLst>
              <a:gd name="textAreaLeft" fmla="*/ 0 w 360"/>
              <a:gd name="textAreaRight" fmla="*/ 720 w 360"/>
              <a:gd name="textAreaTop" fmla="*/ 0 h 731520"/>
              <a:gd name="textAreaBottom" fmla="*/ 731880 h 731520"/>
            </a:gdLst>
            <a:ahLst/>
            <a:rect l="textAreaLeft" t="textAreaTop" r="textAreaRight" b="textAreaBottom"/>
            <a:pathLst>
              <a:path w="120000" h="731520">
                <a:moveTo>
                  <a:pt x="0" y="731273"/>
                </a:moveTo>
                <a:lnTo>
                  <a:pt x="0" y="0"/>
                </a:lnTo>
              </a:path>
            </a:pathLst>
          </a:custGeom>
          <a:noFill/>
          <a:ln w="20900">
            <a:solidFill>
              <a:srgbClr val="afe4f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Google Shape;46;p15"/>
          <p:cNvSpPr/>
          <p:nvPr/>
        </p:nvSpPr>
        <p:spPr>
          <a:xfrm>
            <a:off x="3139920" y="6043680"/>
            <a:ext cx="1406160" cy="360"/>
          </a:xfrm>
          <a:custGeom>
            <a:avLst/>
            <a:gdLst>
              <a:gd name="textAreaLeft" fmla="*/ 0 w 1406160"/>
              <a:gd name="textAreaRight" fmla="*/ 1406520 w 140616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1405889" h="120000">
                <a:moveTo>
                  <a:pt x="0" y="0"/>
                </a:moveTo>
                <a:lnTo>
                  <a:pt x="1405563" y="0"/>
                </a:lnTo>
              </a:path>
            </a:pathLst>
          </a:custGeom>
          <a:noFill/>
          <a:ln w="94050">
            <a:solidFill>
              <a:srgbClr val="671ca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Google Shape;47;p15"/>
          <p:cNvSpPr/>
          <p:nvPr/>
        </p:nvSpPr>
        <p:spPr>
          <a:xfrm>
            <a:off x="6400800" y="3757680"/>
            <a:ext cx="825120" cy="360"/>
          </a:xfrm>
          <a:custGeom>
            <a:avLst/>
            <a:gdLst>
              <a:gd name="textAreaLeft" fmla="*/ 0 w 825120"/>
              <a:gd name="textAreaRight" fmla="*/ 825480 w 82512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826134" h="120000">
                <a:moveTo>
                  <a:pt x="0" y="0"/>
                </a:moveTo>
                <a:lnTo>
                  <a:pt x="825572" y="0"/>
                </a:lnTo>
              </a:path>
            </a:pathLst>
          </a:custGeom>
          <a:noFill/>
          <a:ln w="78375">
            <a:solidFill>
              <a:srgbClr val="2f2f2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25320" y="1444680"/>
            <a:ext cx="8807040" cy="12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385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2920" y="1787760"/>
            <a:ext cx="437508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180040" y="1787760"/>
            <a:ext cx="437508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ftr" idx="13"/>
          </p:nvPr>
        </p:nvSpPr>
        <p:spPr>
          <a:xfrm>
            <a:off x="3419640" y="7227720"/>
            <a:ext cx="321912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dt" idx="14"/>
          </p:nvPr>
        </p:nvSpPr>
        <p:spPr>
          <a:xfrm>
            <a:off x="503280" y="7227720"/>
            <a:ext cx="231264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sldNum" idx="15"/>
          </p:nvPr>
        </p:nvSpPr>
        <p:spPr>
          <a:xfrm>
            <a:off x="7242120" y="7227720"/>
            <a:ext cx="2312640" cy="450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DBAB344-7E5F-4506-AA10-592BC1771DF5}" type="slidenum">
              <a:rPr b="0" lang="en-US" sz="1800" spc="-1" strike="noStrike">
                <a:solidFill>
                  <a:srgbClr val="898989"/>
                </a:solidFill>
                <a:latin typeface="Calibri"/>
                <a:ea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image" Target="../media/image14.jpeg"/><Relationship Id="rId4" Type="http://schemas.openxmlformats.org/officeDocument/2006/relationships/image" Target="../media/image15.jpeg"/><Relationship Id="rId5" Type="http://schemas.openxmlformats.org/officeDocument/2006/relationships/image" Target="../media/image16.jpeg"/><Relationship Id="rId6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jpeg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jpeg"/><Relationship Id="rId3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23.jpeg"/><Relationship Id="rId3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image" Target="../media/image26.jpeg"/><Relationship Id="rId3" Type="http://schemas.openxmlformats.org/officeDocument/2006/relationships/image" Target="../media/image27.jpeg"/><Relationship Id="rId4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64;p1"/>
          <p:cNvSpPr/>
          <p:nvPr/>
        </p:nvSpPr>
        <p:spPr>
          <a:xfrm>
            <a:off x="0" y="5167440"/>
            <a:ext cx="364680" cy="1552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Google Shape;65;p1"/>
          <p:cNvSpPr/>
          <p:nvPr/>
        </p:nvSpPr>
        <p:spPr>
          <a:xfrm>
            <a:off x="7351560" y="1035000"/>
            <a:ext cx="2695320" cy="56941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Google Shape;66;p1"/>
          <p:cNvSpPr/>
          <p:nvPr/>
        </p:nvSpPr>
        <p:spPr>
          <a:xfrm>
            <a:off x="716040" y="1876320"/>
            <a:ext cx="1431720" cy="110124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Google Shape;67;p1"/>
          <p:cNvSpPr/>
          <p:nvPr/>
        </p:nvSpPr>
        <p:spPr>
          <a:xfrm>
            <a:off x="3094200" y="2031840"/>
            <a:ext cx="1368000" cy="1201320"/>
          </a:xfrm>
          <a:prstGeom prst="rect">
            <a:avLst/>
          </a:pr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Google Shape;68;p1"/>
          <p:cNvSpPr/>
          <p:nvPr/>
        </p:nvSpPr>
        <p:spPr>
          <a:xfrm>
            <a:off x="3144960" y="5376960"/>
            <a:ext cx="574200" cy="501120"/>
          </a:xfrm>
          <a:prstGeom prst="rect">
            <a:avLst/>
          </a:pr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Google Shape;69;p1"/>
          <p:cNvSpPr/>
          <p:nvPr/>
        </p:nvSpPr>
        <p:spPr>
          <a:xfrm>
            <a:off x="20520" y="4554360"/>
            <a:ext cx="360" cy="626760"/>
          </a:xfrm>
          <a:custGeom>
            <a:avLst/>
            <a:gdLst>
              <a:gd name="textAreaLeft" fmla="*/ 0 w 360"/>
              <a:gd name="textAreaRight" fmla="*/ 720 w 360"/>
              <a:gd name="textAreaTop" fmla="*/ 0 h 626760"/>
              <a:gd name="textAreaBottom" fmla="*/ 627120 h 626760"/>
            </a:gdLst>
            <a:ahLst/>
            <a:rect l="textAreaLeft" t="textAreaTop" r="textAreaRight" b="textAreaBottom"/>
            <a:pathLst>
              <a:path w="120000" h="627379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>
            <a:solidFill>
              <a:srgbClr val="8cd8e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Google Shape;70;p1"/>
          <p:cNvSpPr/>
          <p:nvPr/>
        </p:nvSpPr>
        <p:spPr>
          <a:xfrm>
            <a:off x="1252440" y="1079640"/>
            <a:ext cx="2338200" cy="38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lang="en-US" sz="2500" spc="-1" strike="noStrike">
                <a:solidFill>
                  <a:srgbClr val="030303"/>
                </a:solidFill>
                <a:latin typeface="Times New Roman"/>
                <a:ea typeface="Times New Roman"/>
              </a:rPr>
              <a:t>Digital Portfolio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Google Shape;71;p1"/>
          <p:cNvSpPr/>
          <p:nvPr/>
        </p:nvSpPr>
        <p:spPr>
          <a:xfrm>
            <a:off x="922320" y="3584520"/>
            <a:ext cx="7043400" cy="156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30303"/>
                </a:solidFill>
                <a:latin typeface="Arial"/>
                <a:ea typeface="Arial"/>
              </a:rPr>
              <a:t>STUDENT NAME : B MOHAMED RIYAS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30303"/>
                </a:solidFill>
                <a:latin typeface="Arial"/>
                <a:ea typeface="Arial"/>
              </a:rPr>
              <a:t>REGISTER  NO AND NMID: 222404543 / E3CFDB93C5908FCA9A04ECDCBA01E96E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30303"/>
                </a:solidFill>
                <a:latin typeface="Arial"/>
                <a:ea typeface="Arial"/>
              </a:rPr>
              <a:t>DEPARTMENT:  Bsc.Software Application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30303"/>
                </a:solidFill>
                <a:latin typeface="Arial"/>
                <a:ea typeface="Arial"/>
              </a:rPr>
              <a:t>COLLEGE / UNIVERSITY: A. M Jain college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61;p10"/>
          <p:cNvSpPr/>
          <p:nvPr/>
        </p:nvSpPr>
        <p:spPr>
          <a:xfrm>
            <a:off x="625320" y="1663560"/>
            <a:ext cx="5822640" cy="10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lang="en-US" sz="3400" spc="-1" strike="noStrike">
                <a:solidFill>
                  <a:schemeClr val="dk1"/>
                </a:solidFill>
                <a:latin typeface="Arial"/>
                <a:ea typeface="Arial"/>
              </a:rPr>
              <a:t>RESULTS AND SCREENSHOTS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Google Shape;162;p10"/>
          <p:cNvSpPr/>
          <p:nvPr/>
        </p:nvSpPr>
        <p:spPr>
          <a:xfrm>
            <a:off x="1946160" y="2260440"/>
            <a:ext cx="326520" cy="1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00" spc="-1" strike="noStrike">
                <a:solidFill>
                  <a:srgbClr val="9e9e9e"/>
                </a:solidFill>
                <a:latin typeface="Times New Roman"/>
                <a:ea typeface="Times New Roman"/>
              </a:rPr>
              <a:t>'"l'""''   </a:t>
            </a:r>
            <a:r>
              <a:rPr b="0" lang="en-US" sz="400" spc="-1" strike="noStrike">
                <a:solidFill>
                  <a:srgbClr val="8c8c8e"/>
                </a:solidFill>
                <a:latin typeface="Times New Roman"/>
                <a:ea typeface="Times New Roman"/>
              </a:rPr>
              <a:t>o.-_,u._</a:t>
            </a:r>
            <a:endParaRPr b="0" lang="en-US" sz="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600" spc="-1" strike="noStrike">
                <a:solidFill>
                  <a:srgbClr val="9e9e9e"/>
                </a:solidFill>
                <a:latin typeface="Times New Roman"/>
                <a:ea typeface="Times New Roman"/>
              </a:rPr>
              <a:t>c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Google Shape;163;p10"/>
          <p:cNvSpPr/>
          <p:nvPr/>
        </p:nvSpPr>
        <p:spPr>
          <a:xfrm>
            <a:off x="2509920" y="2344680"/>
            <a:ext cx="360" cy="102960"/>
          </a:xfrm>
          <a:custGeom>
            <a:avLst/>
            <a:gdLst>
              <a:gd name="textAreaLeft" fmla="*/ 0 w 360"/>
              <a:gd name="textAreaRight" fmla="*/ 720 w 360"/>
              <a:gd name="textAreaTop" fmla="*/ 0 h 102960"/>
              <a:gd name="textAreaBottom" fmla="*/ 103320 h 102960"/>
            </a:gdLst>
            <a:ahLst/>
            <a:rect l="textAreaLeft" t="textAreaTop" r="textAreaRight" b="textAreaBottom"/>
            <a:pathLst>
              <a:path w="120000" h="102869">
                <a:moveTo>
                  <a:pt x="0" y="0"/>
                </a:moveTo>
                <a:lnTo>
                  <a:pt x="0" y="102579"/>
                </a:lnTo>
              </a:path>
            </a:pathLst>
          </a:custGeom>
          <a:noFill/>
          <a:ln w="30450">
            <a:solidFill>
              <a:srgbClr val="42424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Google Shape;164;p10"/>
          <p:cNvSpPr/>
          <p:nvPr/>
        </p:nvSpPr>
        <p:spPr>
          <a:xfrm>
            <a:off x="2427120" y="2260440"/>
            <a:ext cx="151920" cy="1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00" spc="-1" strike="noStrike">
                <a:solidFill>
                  <a:srgbClr val="9e9e9e"/>
                </a:solidFill>
                <a:latin typeface="Times New Roman"/>
                <a:ea typeface="Times New Roman"/>
              </a:rPr>
              <a:t>•     </a:t>
            </a:r>
            <a:r>
              <a:rPr b="0" lang="en-US" sz="400" spc="-1" strike="noStrike">
                <a:solidFill>
                  <a:srgbClr val="9e9e9e"/>
                </a:solidFill>
                <a:latin typeface="Times New Roman"/>
                <a:ea typeface="Times New Roman"/>
              </a:rPr>
              <a:t>,</a:t>
            </a:r>
            <a:endParaRPr b="0" lang="en-US" sz="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600" spc="-1" strike="noStrike">
                <a:solidFill>
                  <a:srgbClr val="b8b8b8"/>
                </a:solidFill>
                <a:latin typeface="Times New Roman"/>
                <a:ea typeface="Times New Roman"/>
              </a:rPr>
              <a:t>-.,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Google Shape;165;p10"/>
          <p:cNvSpPr/>
          <p:nvPr/>
        </p:nvSpPr>
        <p:spPr>
          <a:xfrm>
            <a:off x="5002200" y="2363760"/>
            <a:ext cx="360" cy="77400"/>
          </a:xfrm>
          <a:custGeom>
            <a:avLst/>
            <a:gdLst>
              <a:gd name="textAreaLeft" fmla="*/ 0 w 360"/>
              <a:gd name="textAreaRight" fmla="*/ 720 w 360"/>
              <a:gd name="textAreaTop" fmla="*/ 0 h 77400"/>
              <a:gd name="textAreaBottom" fmla="*/ 77760 h 77400"/>
            </a:gdLst>
            <a:ahLst/>
            <a:rect l="textAreaLeft" t="textAreaTop" r="textAreaRight" b="textAreaBottom"/>
            <a:pathLst>
              <a:path w="120000" h="77469">
                <a:moveTo>
                  <a:pt x="0" y="0"/>
                </a:moveTo>
                <a:lnTo>
                  <a:pt x="0" y="76934"/>
                </a:lnTo>
              </a:path>
            </a:pathLst>
          </a:custGeom>
          <a:noFill/>
          <a:ln w="50125">
            <a:solidFill>
              <a:srgbClr val="52525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Google Shape;166;p10"/>
          <p:cNvSpPr/>
          <p:nvPr/>
        </p:nvSpPr>
        <p:spPr>
          <a:xfrm>
            <a:off x="4967280" y="2365200"/>
            <a:ext cx="144000" cy="6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400" spc="-1" strike="noStrike">
                <a:solidFill>
                  <a:srgbClr val="dfdfdf"/>
                </a:solidFill>
                <a:latin typeface="Times New Roman"/>
                <a:ea typeface="Times New Roman"/>
              </a:rPr>
              <a:t>0    </a:t>
            </a:r>
            <a:r>
              <a:rPr b="0" i="1" lang="en-US" sz="400" spc="-1" strike="noStrike">
                <a:solidFill>
                  <a:srgbClr val="9e9e9e"/>
                </a:solidFill>
                <a:latin typeface="Arial"/>
                <a:ea typeface="Arial"/>
              </a:rPr>
              <a:t>f</a:t>
            </a:r>
            <a:endParaRPr b="0" lang="en-US" sz="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Google Shape;167;p10"/>
          <p:cNvSpPr/>
          <p:nvPr/>
        </p:nvSpPr>
        <p:spPr>
          <a:xfrm>
            <a:off x="1936800" y="2521080"/>
            <a:ext cx="274320" cy="6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400" spc="-1" strike="noStrike">
                <a:solidFill>
                  <a:srgbClr val="80599e"/>
                </a:solidFill>
                <a:latin typeface="Arial"/>
                <a:ea typeface="Arial"/>
              </a:rPr>
              <a:t>Portfolio</a:t>
            </a:r>
            <a:endParaRPr b="0" lang="en-US" sz="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Google Shape;168;p10"/>
          <p:cNvSpPr/>
          <p:nvPr/>
        </p:nvSpPr>
        <p:spPr>
          <a:xfrm>
            <a:off x="5275440" y="3200400"/>
            <a:ext cx="77400" cy="6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-US" sz="400" spc="-1" strike="noStrike">
                <a:solidFill>
                  <a:srgbClr val="9e9e9e"/>
                </a:solidFill>
                <a:latin typeface="Arial"/>
                <a:ea typeface="Arial"/>
              </a:rPr>
              <a:t>&lt;:</a:t>
            </a:r>
            <a:endParaRPr b="0" lang="en-US" sz="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Google Shape;169;p10"/>
          <p:cNvSpPr/>
          <p:nvPr/>
        </p:nvSpPr>
        <p:spPr>
          <a:xfrm>
            <a:off x="5775480" y="3200400"/>
            <a:ext cx="360" cy="77400"/>
          </a:xfrm>
          <a:custGeom>
            <a:avLst/>
            <a:gdLst>
              <a:gd name="textAreaLeft" fmla="*/ 0 w 360"/>
              <a:gd name="textAreaRight" fmla="*/ 720 w 360"/>
              <a:gd name="textAreaTop" fmla="*/ 0 h 77400"/>
              <a:gd name="textAreaBottom" fmla="*/ 77760 h 77400"/>
            </a:gdLst>
            <a:ahLst/>
            <a:rect l="textAreaLeft" t="textAreaTop" r="textAreaRight" b="textAreaBottom"/>
            <a:pathLst>
              <a:path w="120000" h="78104">
                <a:moveTo>
                  <a:pt x="0" y="0"/>
                </a:moveTo>
                <a:lnTo>
                  <a:pt x="0" y="77967"/>
                </a:lnTo>
              </a:path>
            </a:pathLst>
          </a:custGeom>
          <a:noFill/>
          <a:ln w="30650">
            <a:solidFill>
              <a:srgbClr val="42424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Google Shape;170;p10"/>
          <p:cNvSpPr/>
          <p:nvPr/>
        </p:nvSpPr>
        <p:spPr>
          <a:xfrm>
            <a:off x="5510160" y="2176560"/>
            <a:ext cx="387000" cy="12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7200" spc="-1" strike="noStrike">
                <a:solidFill>
                  <a:srgbClr val="2d82c1"/>
                </a:solidFill>
                <a:latin typeface="Arial"/>
                <a:ea typeface="Arial"/>
              </a:rPr>
              <a:t>•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n-US" sz="400" spc="-1" strike="noStrike">
                <a:solidFill>
                  <a:srgbClr val="b8b8b8"/>
                </a:solidFill>
                <a:latin typeface="Arial"/>
                <a:ea typeface="Arial"/>
              </a:rPr>
              <a:t>•</a:t>
            </a:r>
            <a:endParaRPr b="0" lang="en-US" sz="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Google Shape;171;p10"/>
          <p:cNvSpPr/>
          <p:nvPr/>
        </p:nvSpPr>
        <p:spPr>
          <a:xfrm>
            <a:off x="2349360" y="2521080"/>
            <a:ext cx="888480" cy="12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400" spc="-1" strike="noStrike" u="sng">
                <a:solidFill>
                  <a:srgbClr val="80599e"/>
                </a:solidFill>
                <a:uFillTx/>
                <a:latin typeface="Arial"/>
                <a:ea typeface="Arial"/>
              </a:rPr>
              <a:t> </a:t>
            </a:r>
            <a:r>
              <a:rPr b="0" lang="en-US" sz="400" spc="-1" strike="noStrike" u="sng">
                <a:solidFill>
                  <a:srgbClr val="80599e"/>
                </a:solidFill>
                <a:uFillTx/>
                <a:latin typeface="Arial"/>
                <a:ea typeface="Arial"/>
              </a:rPr>
              <a:t>	</a:t>
            </a:r>
            <a:endParaRPr b="0" lang="en-US" sz="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Google Shape;172;p10"/>
          <p:cNvSpPr/>
          <p:nvPr/>
        </p:nvSpPr>
        <p:spPr>
          <a:xfrm>
            <a:off x="5113440" y="3095640"/>
            <a:ext cx="63144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300" spc="-1" strike="noStrike">
                <a:solidFill>
                  <a:srgbClr val="9e9e9e"/>
                </a:solidFill>
                <a:latin typeface="Times New Roman"/>
                <a:ea typeface="Times New Roman"/>
              </a:rPr>
              <a:t>1   1,;.1,,..u"o</a:t>
            </a:r>
            <a:r>
              <a:rPr b="0" lang="en-US" sz="300" spc="-1" strike="noStrike">
                <a:solidFill>
                  <a:srgbClr val="9e9e9e"/>
                </a:solidFill>
                <a:latin typeface="Times New Roman"/>
                <a:ea typeface="Times New Roman"/>
              </a:rPr>
              <a:t>	</a:t>
            </a:r>
            <a:r>
              <a:rPr b="0" lang="en-US" sz="300" spc="-1" strike="noStrike">
                <a:solidFill>
                  <a:srgbClr val="9e9e9e"/>
                </a:solidFill>
                <a:latin typeface="Times New Roman"/>
                <a:ea typeface="Times New Roman"/>
              </a:rPr>
              <a:t>•</a:t>
            </a:r>
            <a:endParaRPr b="0" lang="en-US" sz="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Google Shape;173;p10"/>
          <p:cNvSpPr/>
          <p:nvPr/>
        </p:nvSpPr>
        <p:spPr>
          <a:xfrm>
            <a:off x="8478720" y="3095640"/>
            <a:ext cx="53640" cy="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300" spc="-1" strike="noStrike">
                <a:solidFill>
                  <a:srgbClr val="8c8c8e"/>
                </a:solidFill>
                <a:latin typeface="Times New Roman"/>
                <a:ea typeface="Times New Roman"/>
              </a:rPr>
              <a:t>•</a:t>
            </a:r>
            <a:endParaRPr b="0" lang="en-US" sz="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Google Shape;174;p10"/>
          <p:cNvSpPr/>
          <p:nvPr/>
        </p:nvSpPr>
        <p:spPr>
          <a:xfrm>
            <a:off x="7897680" y="3200400"/>
            <a:ext cx="64800" cy="6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400" spc="-1" strike="noStrike">
                <a:solidFill>
                  <a:srgbClr val="8c8c8e"/>
                </a:solidFill>
                <a:latin typeface="Arial"/>
                <a:ea typeface="Arial"/>
              </a:rPr>
              <a:t>'</a:t>
            </a:r>
            <a:endParaRPr b="0" lang="en-US" sz="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Google Shape;175;p10"/>
          <p:cNvSpPr/>
          <p:nvPr/>
        </p:nvSpPr>
        <p:spPr>
          <a:xfrm>
            <a:off x="8315280" y="3200400"/>
            <a:ext cx="360" cy="77400"/>
          </a:xfrm>
          <a:custGeom>
            <a:avLst/>
            <a:gdLst>
              <a:gd name="textAreaLeft" fmla="*/ 0 w 360"/>
              <a:gd name="textAreaRight" fmla="*/ 720 w 360"/>
              <a:gd name="textAreaTop" fmla="*/ 0 h 77400"/>
              <a:gd name="textAreaBottom" fmla="*/ 77760 h 77400"/>
            </a:gdLst>
            <a:ahLst/>
            <a:rect l="textAreaLeft" t="textAreaTop" r="textAreaRight" b="textAreaBottom"/>
            <a:pathLst>
              <a:path w="120000" h="77470">
                <a:moveTo>
                  <a:pt x="0" y="0"/>
                </a:moveTo>
                <a:lnTo>
                  <a:pt x="0" y="76934"/>
                </a:lnTo>
              </a:path>
            </a:pathLst>
          </a:custGeom>
          <a:noFill/>
          <a:ln w="50125">
            <a:solidFill>
              <a:srgbClr val="52525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Google Shape;176;p10"/>
          <p:cNvSpPr/>
          <p:nvPr/>
        </p:nvSpPr>
        <p:spPr>
          <a:xfrm>
            <a:off x="8278920" y="3200400"/>
            <a:ext cx="253800" cy="6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400" spc="-1" strike="noStrike">
                <a:solidFill>
                  <a:srgbClr val="dfdfdf"/>
                </a:solidFill>
                <a:latin typeface="Times New Roman"/>
                <a:ea typeface="Times New Roman"/>
              </a:rPr>
              <a:t>0   </a:t>
            </a:r>
            <a:r>
              <a:rPr b="0" lang="en-US" sz="400" spc="-1" strike="noStrike">
                <a:solidFill>
                  <a:srgbClr val="9e9e9e"/>
                </a:solidFill>
                <a:latin typeface="Times New Roman"/>
                <a:ea typeface="Times New Roman"/>
              </a:rPr>
              <a:t>0    </a:t>
            </a:r>
            <a:r>
              <a:rPr b="0" lang="en-US" sz="400" spc="-1" strike="noStrike">
                <a:solidFill>
                  <a:srgbClr val="8c8c8e"/>
                </a:solidFill>
                <a:latin typeface="Times New Roman"/>
                <a:ea typeface="Times New Roman"/>
              </a:rPr>
              <a:t>-</a:t>
            </a:r>
            <a:endParaRPr b="0" lang="en-US" sz="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Google Shape;177;p10"/>
          <p:cNvSpPr/>
          <p:nvPr/>
        </p:nvSpPr>
        <p:spPr>
          <a:xfrm>
            <a:off x="2917800" y="3289320"/>
            <a:ext cx="1238040" cy="15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363136"/>
                </a:solidFill>
                <a:latin typeface="Arial"/>
                <a:ea typeface="Arial"/>
              </a:rPr>
              <a:t>Hi,I'm </a:t>
            </a:r>
            <a:r>
              <a:rPr b="0" lang="en-US" sz="1000" spc="-1" strike="noStrike">
                <a:solidFill>
                  <a:srgbClr val="642391"/>
                </a:solidFill>
                <a:latin typeface="Arial"/>
                <a:ea typeface="Arial"/>
              </a:rPr>
              <a:t>Vigneshwaran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Google Shape;178;p10"/>
          <p:cNvSpPr/>
          <p:nvPr/>
        </p:nvSpPr>
        <p:spPr>
          <a:xfrm>
            <a:off x="5181480" y="3341520"/>
            <a:ext cx="272520" cy="7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500" spc="-1" strike="noStrike">
                <a:solidFill>
                  <a:srgbClr val="80599e"/>
                </a:solidFill>
                <a:latin typeface="Times New Roman"/>
                <a:ea typeface="Times New Roman"/>
              </a:rPr>
              <a:t>Portfolio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Google Shape;179;p10"/>
          <p:cNvSpPr/>
          <p:nvPr/>
        </p:nvSpPr>
        <p:spPr>
          <a:xfrm>
            <a:off x="5448240" y="4276800"/>
            <a:ext cx="645840" cy="24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00" spc="-1" strike="noStrike">
                <a:solidFill>
                  <a:srgbClr val="797979"/>
                </a:solidFill>
                <a:latin typeface="Times New Roman"/>
                <a:ea typeface="Times New Roman"/>
              </a:rPr>
              <a:t>Pro</a:t>
            </a:r>
            <a:r>
              <a:rPr b="0" lang="en-US" sz="400" spc="-1" strike="noStrike">
                <a:solidFill>
                  <a:srgbClr val="9e9e9e"/>
                </a:solidFill>
                <a:latin typeface="Times New Roman"/>
                <a:ea typeface="Times New Roman"/>
              </a:rPr>
              <a:t>t&amp;c</a:t>
            </a:r>
            <a:r>
              <a:rPr b="0" lang="en-US" sz="400" spc="-1" strike="noStrike">
                <a:solidFill>
                  <a:srgbClr val="797979"/>
                </a:solidFill>
                <a:latin typeface="Times New Roman"/>
                <a:ea typeface="Times New Roman"/>
              </a:rPr>
              <a:t>ll</a:t>
            </a:r>
            <a:endParaRPr b="0" lang="en-US" sz="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3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00" spc="-1" strike="noStrike">
                <a:solidFill>
                  <a:srgbClr val="9e9e9e"/>
                </a:solidFill>
                <a:latin typeface="Times New Roman"/>
                <a:ea typeface="Times New Roman"/>
              </a:rPr>
              <a:t>SCr""$holl </a:t>
            </a:r>
            <a:r>
              <a:rPr b="0" lang="en-US" sz="300" spc="-1" strike="noStrike">
                <a:solidFill>
                  <a:srgbClr val="b8b8b8"/>
                </a:solidFill>
                <a:latin typeface="Times New Roman"/>
                <a:ea typeface="Times New Roman"/>
              </a:rPr>
              <a:t>f/f</a:t>
            </a:r>
            <a:r>
              <a:rPr b="0" lang="en-US" sz="300" spc="-1" strike="noStrike">
                <a:solidFill>
                  <a:srgbClr val="b8b8b8"/>
                </a:solidFill>
                <a:latin typeface="Times New Roman"/>
                <a:ea typeface="Times New Roman"/>
              </a:rPr>
              <a:t>	</a:t>
            </a:r>
            <a:r>
              <a:rPr b="0" lang="en-US" sz="300" spc="-1" strike="noStrike">
                <a:solidFill>
                  <a:srgbClr val="9e9e9e"/>
                </a:solidFill>
                <a:latin typeface="Times New Roman"/>
                <a:ea typeface="Times New Roman"/>
              </a:rPr>
              <a:t>HTMt</a:t>
            </a:r>
            <a:endParaRPr b="0" lang="en-US" sz="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Google Shape;180;p10"/>
          <p:cNvSpPr/>
          <p:nvPr/>
        </p:nvSpPr>
        <p:spPr>
          <a:xfrm>
            <a:off x="4008600" y="6375240"/>
            <a:ext cx="34560" cy="50400"/>
          </a:xfrm>
          <a:custGeom>
            <a:avLst/>
            <a:gdLst>
              <a:gd name="textAreaLeft" fmla="*/ 0 w 34560"/>
              <a:gd name="textAreaRight" fmla="*/ 34920 w 34560"/>
              <a:gd name="textAreaTop" fmla="*/ 0 h 50400"/>
              <a:gd name="textAreaBottom" fmla="*/ 50760 h 50400"/>
            </a:gdLst>
            <a:ahLst/>
            <a:rect l="textAreaLeft" t="textAreaTop" r="textAreaRight" b="textAreaBottom"/>
            <a:pathLst>
              <a:path w="34925" h="52070">
                <a:moveTo>
                  <a:pt x="17381" y="0"/>
                </a:moveTo>
                <a:lnTo>
                  <a:pt x="17381" y="51978"/>
                </a:lnTo>
              </a:path>
            </a:pathLst>
          </a:custGeom>
          <a:noFill/>
          <a:ln w="36025">
            <a:solidFill>
              <a:srgbClr val="52238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Google Shape;181;p10"/>
          <p:cNvSpPr/>
          <p:nvPr/>
        </p:nvSpPr>
        <p:spPr>
          <a:xfrm>
            <a:off x="3691080" y="6456240"/>
            <a:ext cx="123480" cy="129960"/>
          </a:xfrm>
          <a:custGeom>
            <a:avLst/>
            <a:gdLst>
              <a:gd name="textAreaLeft" fmla="*/ 0 w 123480"/>
              <a:gd name="textAreaRight" fmla="*/ 123840 w 123480"/>
              <a:gd name="textAreaTop" fmla="*/ 0 h 129960"/>
              <a:gd name="textAreaBottom" fmla="*/ 130320 h 129960"/>
            </a:gdLst>
            <a:ahLst/>
            <a:rect l="textAreaLeft" t="textAreaTop" r="textAreaRight" b="textAreaBottom"/>
            <a:pathLst>
              <a:path w="123825" h="130175">
                <a:moveTo>
                  <a:pt x="0" y="0"/>
                </a:moveTo>
                <a:lnTo>
                  <a:pt x="123487" y="0"/>
                </a:lnTo>
                <a:lnTo>
                  <a:pt x="123487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Google Shape;182;p10"/>
          <p:cNvSpPr/>
          <p:nvPr/>
        </p:nvSpPr>
        <p:spPr>
          <a:xfrm>
            <a:off x="3916440" y="6456240"/>
            <a:ext cx="82080" cy="129960"/>
          </a:xfrm>
          <a:custGeom>
            <a:avLst/>
            <a:gdLst>
              <a:gd name="textAreaLeft" fmla="*/ 0 w 82080"/>
              <a:gd name="textAreaRight" fmla="*/ 82440 w 82080"/>
              <a:gd name="textAreaTop" fmla="*/ 0 h 129960"/>
              <a:gd name="textAreaBottom" fmla="*/ 130320 h 129960"/>
            </a:gdLst>
            <a:ahLst/>
            <a:rect l="textAreaLeft" t="textAreaTop" r="textAreaRight" b="textAreaBottom"/>
            <a:pathLst>
              <a:path w="82550" h="130175">
                <a:moveTo>
                  <a:pt x="0" y="0"/>
                </a:moveTo>
                <a:lnTo>
                  <a:pt x="82296" y="0"/>
                </a:lnTo>
                <a:lnTo>
                  <a:pt x="82296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Google Shape;183;p10"/>
          <p:cNvSpPr/>
          <p:nvPr/>
        </p:nvSpPr>
        <p:spPr>
          <a:xfrm>
            <a:off x="3560760" y="6370560"/>
            <a:ext cx="622080" cy="16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00" spc="-1" strike="noStrike">
                <a:solidFill>
                  <a:srgbClr val="af87df"/>
                </a:solidFill>
                <a:latin typeface="Times New Roman"/>
                <a:ea typeface="Times New Roman"/>
              </a:rPr>
              <a:t>l;' "" "• \  •    ...   </a:t>
            </a:r>
            <a:r>
              <a:rPr b="0" lang="en-US" sz="300" spc="-1" strike="noStrike">
                <a:solidFill>
                  <a:srgbClr val="af87df"/>
                </a:solidFill>
                <a:latin typeface="Arial"/>
                <a:ea typeface="Arial"/>
              </a:rPr>
              <a:t>'II'    </a:t>
            </a:r>
            <a:r>
              <a:rPr b="0" lang="en-US" sz="300" spc="-1" strike="noStrike">
                <a:solidFill>
                  <a:srgbClr val="d1a3f4"/>
                </a:solidFill>
                <a:latin typeface="Arial"/>
                <a:ea typeface="Arial"/>
              </a:rPr>
              <a:t>·</a:t>
            </a:r>
            <a:r>
              <a:rPr b="0" lang="en-US" sz="300" spc="-1" strike="noStrike">
                <a:solidFill>
                  <a:srgbClr val="af87df"/>
                </a:solidFill>
                <a:latin typeface="Arial"/>
                <a:ea typeface="Arial"/>
              </a:rPr>
              <a:t>""'    </a:t>
            </a:r>
            <a:r>
              <a:rPr b="0" lang="en-US" sz="200" spc="-1" strike="noStrike">
                <a:solidFill>
                  <a:srgbClr val="af87df"/>
                </a:solidFill>
                <a:latin typeface="Times New Roman"/>
                <a:ea typeface="Times New Roman"/>
              </a:rPr>
              <a:t>.i</a:t>
            </a:r>
            <a:endParaRPr b="0" lang="en-US" sz="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600" spc="-1" strike="noStrike">
                <a:solidFill>
                  <a:srgbClr val="e2c6eb"/>
                </a:solidFill>
                <a:latin typeface="Courier New"/>
                <a:ea typeface="Courier New"/>
              </a:rPr>
              <a:t>0   </a:t>
            </a:r>
            <a:r>
              <a:rPr b="0" lang="en-US" sz="600" spc="-1" strike="noStrike">
                <a:solidFill>
                  <a:srgbClr val="f2e8f4"/>
                </a:solidFill>
                <a:latin typeface="Courier New"/>
                <a:ea typeface="Courier New"/>
              </a:rPr>
              <a:t>-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Google Shape;184;p10"/>
          <p:cNvSpPr/>
          <p:nvPr/>
        </p:nvSpPr>
        <p:spPr>
          <a:xfrm>
            <a:off x="5289480" y="6456240"/>
            <a:ext cx="77400" cy="129960"/>
          </a:xfrm>
          <a:custGeom>
            <a:avLst/>
            <a:gdLst>
              <a:gd name="textAreaLeft" fmla="*/ 0 w 77400"/>
              <a:gd name="textAreaRight" fmla="*/ 77760 w 77400"/>
              <a:gd name="textAreaTop" fmla="*/ 0 h 129960"/>
              <a:gd name="textAreaBottom" fmla="*/ 130320 h 129960"/>
            </a:gdLst>
            <a:ahLst/>
            <a:rect l="textAreaLeft" t="textAreaTop" r="textAreaRight" b="textAreaBottom"/>
            <a:pathLst>
              <a:path w="78104" h="130175">
                <a:moveTo>
                  <a:pt x="0" y="0"/>
                </a:moveTo>
                <a:lnTo>
                  <a:pt x="77724" y="0"/>
                </a:lnTo>
                <a:lnTo>
                  <a:pt x="77724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Google Shape;185;p10"/>
          <p:cNvSpPr/>
          <p:nvPr/>
        </p:nvSpPr>
        <p:spPr>
          <a:xfrm>
            <a:off x="5291280" y="6465960"/>
            <a:ext cx="101160" cy="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600" spc="-1" strike="noStrike">
                <a:solidFill>
                  <a:srgbClr val="d1a3f4"/>
                </a:solidFill>
                <a:latin typeface="Courier New"/>
                <a:ea typeface="Courier New"/>
              </a:rPr>
              <a:t>•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Google Shape;186;p10"/>
          <p:cNvSpPr/>
          <p:nvPr/>
        </p:nvSpPr>
        <p:spPr>
          <a:xfrm>
            <a:off x="6513480" y="3471840"/>
            <a:ext cx="601200" cy="12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49464b"/>
                </a:solidFill>
                <a:latin typeface="Arial"/>
                <a:ea typeface="Arial"/>
              </a:rPr>
              <a:t>My Projects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Google Shape;187;p10"/>
          <p:cNvSpPr/>
          <p:nvPr/>
        </p:nvSpPr>
        <p:spPr>
          <a:xfrm flipH="1" rot="10800000">
            <a:off x="6299280" y="3978720"/>
            <a:ext cx="815760" cy="10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700" spc="-1" strike="noStrike">
                <a:solidFill>
                  <a:srgbClr val="b8b8b8"/>
                </a:solidFill>
                <a:latin typeface="Times New Roman"/>
                <a:ea typeface="Times New Roman"/>
              </a:rPr>
              <a:t>:_   ::..=     </a:t>
            </a:r>
            <a:r>
              <a:rPr b="0" lang="en-US" sz="700" spc="-1" strike="noStrike">
                <a:solidFill>
                  <a:srgbClr val="cdc8cd"/>
                </a:solidFill>
                <a:latin typeface="Times New Roman"/>
                <a:ea typeface="Times New Roman"/>
              </a:rPr>
              <a:t>:  </a:t>
            </a:r>
            <a:r>
              <a:rPr b="0" lang="en-US" sz="700" spc="-1" strike="noStrike">
                <a:solidFill>
                  <a:srgbClr val="b8b8b8"/>
                </a:solidFill>
                <a:latin typeface="Times New Roman"/>
                <a:ea typeface="Times New Roman"/>
              </a:rPr>
              <a:t>---   </a:t>
            </a:r>
            <a:r>
              <a:rPr b="0" lang="en-US" sz="700" spc="-1" strike="noStrike">
                <a:solidFill>
                  <a:srgbClr val="cdc8cd"/>
                </a:solidFill>
                <a:latin typeface="Times New Roman"/>
                <a:ea typeface="Times New Roman"/>
              </a:rPr>
              <a:t>..</a:t>
            </a:r>
            <a:r>
              <a:rPr b="0" lang="en-US" sz="700" spc="-1" strike="noStrike">
                <a:solidFill>
                  <a:srgbClr val="b8b8b8"/>
                </a:solidFill>
                <a:latin typeface="Times New Roman"/>
                <a:ea typeface="Times New Roman"/>
              </a:rPr>
              <a:t>_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Google Shape;188;p10"/>
          <p:cNvSpPr/>
          <p:nvPr/>
        </p:nvSpPr>
        <p:spPr>
          <a:xfrm>
            <a:off x="6696000" y="4281480"/>
            <a:ext cx="228240" cy="6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400" spc="-1" strike="noStrike">
                <a:solidFill>
                  <a:srgbClr val="797979"/>
                </a:solidFill>
                <a:latin typeface="Arial"/>
                <a:ea typeface="Arial"/>
              </a:rPr>
              <a:t>Projoct2</a:t>
            </a:r>
            <a:endParaRPr b="0" lang="en-US" sz="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Google Shape;189;p10"/>
          <p:cNvSpPr/>
          <p:nvPr/>
        </p:nvSpPr>
        <p:spPr>
          <a:xfrm>
            <a:off x="7740720" y="4281480"/>
            <a:ext cx="226800" cy="6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400" spc="-1" strike="noStrike">
                <a:solidFill>
                  <a:srgbClr val="797979"/>
                </a:solidFill>
                <a:latin typeface="Arial"/>
                <a:ea typeface="Arial"/>
              </a:rPr>
              <a:t>Projeca3</a:t>
            </a:r>
            <a:endParaRPr b="0" lang="en-US" sz="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1790640" y="2590560"/>
            <a:ext cx="3657600" cy="1752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94;p11"/>
          <p:cNvSpPr/>
          <p:nvPr/>
        </p:nvSpPr>
        <p:spPr>
          <a:xfrm>
            <a:off x="7351560" y="1035000"/>
            <a:ext cx="2695320" cy="569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Google Shape;195;p11"/>
          <p:cNvSpPr/>
          <p:nvPr/>
        </p:nvSpPr>
        <p:spPr>
          <a:xfrm>
            <a:off x="0" y="5167440"/>
            <a:ext cx="364680" cy="15523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Google Shape;196;p11"/>
          <p:cNvSpPr/>
          <p:nvPr/>
        </p:nvSpPr>
        <p:spPr>
          <a:xfrm>
            <a:off x="20520" y="4554360"/>
            <a:ext cx="360" cy="626760"/>
          </a:xfrm>
          <a:custGeom>
            <a:avLst/>
            <a:gdLst>
              <a:gd name="textAreaLeft" fmla="*/ 0 w 360"/>
              <a:gd name="textAreaRight" fmla="*/ 720 w 360"/>
              <a:gd name="textAreaTop" fmla="*/ 0 h 626760"/>
              <a:gd name="textAreaBottom" fmla="*/ 627120 h 626760"/>
            </a:gdLst>
            <a:ahLst/>
            <a:rect l="textAreaLeft" t="textAreaTop" r="textAreaRight" b="textAreaBottom"/>
            <a:pathLst>
              <a:path w="120000" h="627379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>
            <a:solidFill>
              <a:srgbClr val="8cd8e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Google Shape;197;p11"/>
          <p:cNvSpPr/>
          <p:nvPr/>
        </p:nvSpPr>
        <p:spPr>
          <a:xfrm>
            <a:off x="541440" y="2176560"/>
            <a:ext cx="5893920" cy="299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2000"/>
              </a:lnSpc>
              <a:spcBef>
                <a:spcPts val="2100"/>
              </a:spcBef>
              <a:tabLst>
                <a:tab algn="l" pos="0"/>
              </a:tabLst>
            </a:pPr>
            <a:r>
              <a:rPr b="0" lang="en-US" sz="3500" spc="-1" strike="noStrike">
                <a:solidFill>
                  <a:srgbClr val="010101"/>
                </a:solidFill>
                <a:latin typeface="Arial"/>
                <a:ea typeface="Arial"/>
              </a:rPr>
              <a:t>I have created this Portfolio with my Hardwork and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3500" spc="-1" strike="noStrike">
                <a:solidFill>
                  <a:srgbClr val="010101"/>
                </a:solidFill>
                <a:latin typeface="Arial"/>
                <a:ea typeface="Arial"/>
              </a:rPr>
              <a:t>consistency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25320" y="1444680"/>
            <a:ext cx="8807040" cy="129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800" spc="-1" strike="noStrike">
                <a:solidFill>
                  <a:srgbClr val="010101"/>
                </a:solidFill>
                <a:latin typeface="Arial"/>
                <a:ea typeface="Arial"/>
              </a:rPr>
              <a:t>CONCLUSION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76;p2"/>
          <p:cNvSpPr/>
          <p:nvPr/>
        </p:nvSpPr>
        <p:spPr>
          <a:xfrm>
            <a:off x="0" y="5167440"/>
            <a:ext cx="364680" cy="1552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Google Shape;77;p2"/>
          <p:cNvSpPr/>
          <p:nvPr/>
        </p:nvSpPr>
        <p:spPr>
          <a:xfrm>
            <a:off x="7299360" y="1035000"/>
            <a:ext cx="2747520" cy="56941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Google Shape;78;p2"/>
          <p:cNvSpPr/>
          <p:nvPr/>
        </p:nvSpPr>
        <p:spPr>
          <a:xfrm>
            <a:off x="20520" y="4549680"/>
            <a:ext cx="360" cy="631440"/>
          </a:xfrm>
          <a:custGeom>
            <a:avLst/>
            <a:gdLst>
              <a:gd name="textAreaLeft" fmla="*/ 0 w 360"/>
              <a:gd name="textAreaRight" fmla="*/ 720 w 360"/>
              <a:gd name="textAreaTop" fmla="*/ 0 h 631440"/>
              <a:gd name="textAreaBottom" fmla="*/ 631800 h 631440"/>
            </a:gdLst>
            <a:ahLst/>
            <a:rect l="textAreaLeft" t="textAreaTop" r="textAreaRight" b="textAreaBottom"/>
            <a:pathLst>
              <a:path w="120000" h="632460">
                <a:moveTo>
                  <a:pt x="0" y="632029"/>
                </a:moveTo>
                <a:lnTo>
                  <a:pt x="0" y="0"/>
                </a:lnTo>
              </a:path>
            </a:pathLst>
          </a:custGeom>
          <a:noFill/>
          <a:ln w="36575">
            <a:solidFill>
              <a:srgbClr val="87d4eb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Google Shape;79;p2"/>
          <p:cNvSpPr/>
          <p:nvPr/>
        </p:nvSpPr>
        <p:spPr>
          <a:xfrm>
            <a:off x="625320" y="1830240"/>
            <a:ext cx="5783040" cy="386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90000"/>
              </a:lnSpc>
              <a:tabLst>
                <a:tab algn="l" pos="0"/>
              </a:tabLst>
            </a:pPr>
            <a:r>
              <a:rPr b="0" lang="en-US" sz="3100" spc="-1" strike="noStrike">
                <a:solidFill>
                  <a:schemeClr val="dk1"/>
                </a:solidFill>
                <a:latin typeface="Arial"/>
                <a:ea typeface="Arial"/>
              </a:rPr>
              <a:t>PROJECT TITLE</a:t>
            </a:r>
            <a:endParaRPr b="0" lang="en-US" sz="3100" spc="-1" strike="noStrike">
              <a:solidFill>
                <a:srgbClr val="000000"/>
              </a:solidFill>
              <a:latin typeface="Arial"/>
            </a:endParaRPr>
          </a:p>
          <a:p>
            <a:pPr marL="12600" algn="r">
              <a:lnSpc>
                <a:spcPct val="106000"/>
              </a:lnSpc>
              <a:tabLst>
                <a:tab algn="l" pos="0"/>
              </a:tabLst>
            </a:pPr>
            <a:r>
              <a:rPr b="0" lang="en-US" sz="7200" spc="-1" strike="noStrike">
                <a:solidFill>
                  <a:srgbClr val="2d82c1"/>
                </a:solidFill>
                <a:latin typeface="Arial"/>
                <a:ea typeface="Arial"/>
              </a:rPr>
              <a:t>•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899"/>
              </a:spcBef>
              <a:tabLst>
                <a:tab algn="l" pos="0"/>
              </a:tabLst>
            </a:pPr>
            <a:r>
              <a:rPr b="0" lang="en-US" sz="5000" spc="-1" strike="noStrike">
                <a:solidFill>
                  <a:schemeClr val="dk1"/>
                </a:solidFill>
                <a:latin typeface="Arial"/>
                <a:ea typeface="Arial"/>
              </a:rPr>
              <a:t>DIGITAL PORTFOLIO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Google Shape;80;p2"/>
          <p:cNvSpPr/>
          <p:nvPr/>
        </p:nvSpPr>
        <p:spPr>
          <a:xfrm>
            <a:off x="6824520" y="6199200"/>
            <a:ext cx="66240" cy="69480"/>
          </a:xfrm>
          <a:custGeom>
            <a:avLst/>
            <a:gdLst>
              <a:gd name="textAreaLeft" fmla="*/ 0 w 66240"/>
              <a:gd name="textAreaRight" fmla="*/ 66600 w 66240"/>
              <a:gd name="textAreaTop" fmla="*/ 0 h 69480"/>
              <a:gd name="textAreaBottom" fmla="*/ 69840 h 69480"/>
            </a:gdLst>
            <a:ahLst/>
            <a:rect l="textAreaLeft" t="textAreaTop" r="textAreaRight" b="textAreaBottom"/>
            <a:pathLst>
              <a:path w="67945" h="69850">
                <a:moveTo>
                  <a:pt x="0" y="0"/>
                </a:moveTo>
                <a:lnTo>
                  <a:pt x="67543" y="0"/>
                </a:lnTo>
                <a:lnTo>
                  <a:pt x="67543" y="69304"/>
                </a:lnTo>
                <a:lnTo>
                  <a:pt x="0" y="69304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Google Shape;81;p2"/>
          <p:cNvSpPr/>
          <p:nvPr/>
        </p:nvSpPr>
        <p:spPr>
          <a:xfrm>
            <a:off x="6811920" y="6199200"/>
            <a:ext cx="91800" cy="6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400" spc="-1" strike="noStrike">
                <a:solidFill>
                  <a:srgbClr val="b8d4da"/>
                </a:solidFill>
                <a:latin typeface="Arial"/>
                <a:ea typeface="Arial"/>
              </a:rPr>
              <a:t>/</a:t>
            </a:r>
            <a:endParaRPr b="0" lang="en-US" sz="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Google Shape;82;p2"/>
          <p:cNvSpPr/>
          <p:nvPr/>
        </p:nvSpPr>
        <p:spPr>
          <a:xfrm>
            <a:off x="6692760" y="6262560"/>
            <a:ext cx="72720" cy="101160"/>
          </a:xfrm>
          <a:custGeom>
            <a:avLst/>
            <a:gdLst>
              <a:gd name="textAreaLeft" fmla="*/ 0 w 72720"/>
              <a:gd name="textAreaRight" fmla="*/ 73080 w 72720"/>
              <a:gd name="textAreaTop" fmla="*/ 0 h 101160"/>
              <a:gd name="textAreaBottom" fmla="*/ 101520 h 101160"/>
            </a:gdLst>
            <a:ahLst/>
            <a:rect l="textAreaLeft" t="textAreaTop" r="textAreaRight" b="textAreaBottom"/>
            <a:pathLst>
              <a:path w="73025" h="102870">
                <a:moveTo>
                  <a:pt x="0" y="0"/>
                </a:moveTo>
                <a:lnTo>
                  <a:pt x="72609" y="0"/>
                </a:lnTo>
                <a:lnTo>
                  <a:pt x="72609" y="102579"/>
                </a:lnTo>
                <a:lnTo>
                  <a:pt x="0" y="102579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Google Shape;83;p2"/>
          <p:cNvSpPr/>
          <p:nvPr/>
        </p:nvSpPr>
        <p:spPr>
          <a:xfrm>
            <a:off x="6680160" y="6267600"/>
            <a:ext cx="97920" cy="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600" spc="-1" strike="noStrike">
                <a:solidFill>
                  <a:srgbClr val="b8d4da"/>
                </a:solidFill>
                <a:latin typeface="Times New Roman"/>
                <a:ea typeface="Times New Roman"/>
              </a:rPr>
              <a:t>/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Google Shape;84;p2"/>
          <p:cNvSpPr/>
          <p:nvPr/>
        </p:nvSpPr>
        <p:spPr>
          <a:xfrm>
            <a:off x="6567480" y="6332400"/>
            <a:ext cx="88560" cy="118800"/>
          </a:xfrm>
          <a:custGeom>
            <a:avLst/>
            <a:gdLst>
              <a:gd name="textAreaLeft" fmla="*/ 0 w 88560"/>
              <a:gd name="textAreaRight" fmla="*/ 88920 w 88560"/>
              <a:gd name="textAreaTop" fmla="*/ 0 h 118800"/>
              <a:gd name="textAreaBottom" fmla="*/ 119160 h 118800"/>
            </a:gdLst>
            <a:ahLst/>
            <a:rect l="textAreaLeft" t="textAreaTop" r="textAreaRight" b="textAreaBottom"/>
            <a:pathLst>
              <a:path w="88265" h="120014">
                <a:moveTo>
                  <a:pt x="0" y="0"/>
                </a:moveTo>
                <a:lnTo>
                  <a:pt x="88158" y="0"/>
                </a:lnTo>
                <a:lnTo>
                  <a:pt x="88158" y="119676"/>
                </a:lnTo>
                <a:lnTo>
                  <a:pt x="0" y="119676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Google Shape;85;p2"/>
          <p:cNvSpPr/>
          <p:nvPr/>
        </p:nvSpPr>
        <p:spPr>
          <a:xfrm>
            <a:off x="6554880" y="6340320"/>
            <a:ext cx="114120" cy="10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700" spc="-1" strike="noStrike">
                <a:solidFill>
                  <a:srgbClr val="b8d4da"/>
                </a:solidFill>
                <a:latin typeface="Times New Roman"/>
                <a:ea typeface="Times New Roman"/>
              </a:rPr>
              <a:t>/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Google Shape;86;p2"/>
          <p:cNvSpPr/>
          <p:nvPr/>
        </p:nvSpPr>
        <p:spPr>
          <a:xfrm>
            <a:off x="6311880" y="6458040"/>
            <a:ext cx="155160" cy="182160"/>
          </a:xfrm>
          <a:custGeom>
            <a:avLst/>
            <a:gdLst>
              <a:gd name="textAreaLeft" fmla="*/ 0 w 155160"/>
              <a:gd name="textAreaRight" fmla="*/ 155520 w 155160"/>
              <a:gd name="textAreaTop" fmla="*/ 0 h 182160"/>
              <a:gd name="textAreaBottom" fmla="*/ 182520 h 182160"/>
            </a:gdLst>
            <a:ahLst/>
            <a:rect l="textAreaLeft" t="textAreaTop" r="textAreaRight" b="textAreaBottom"/>
            <a:pathLst>
              <a:path w="156210" h="182245">
                <a:moveTo>
                  <a:pt x="0" y="0"/>
                </a:moveTo>
                <a:lnTo>
                  <a:pt x="155878" y="0"/>
                </a:lnTo>
                <a:lnTo>
                  <a:pt x="155878" y="181923"/>
                </a:lnTo>
                <a:lnTo>
                  <a:pt x="0" y="181923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Google Shape;87;p2"/>
          <p:cNvSpPr/>
          <p:nvPr/>
        </p:nvSpPr>
        <p:spPr>
          <a:xfrm>
            <a:off x="6299280" y="6477120"/>
            <a:ext cx="180720" cy="15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b8d4da"/>
                </a:solidFill>
                <a:latin typeface="Arial"/>
                <a:ea typeface="Arial"/>
              </a:rPr>
              <a:t>/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Google Shape;88;p2"/>
          <p:cNvSpPr/>
          <p:nvPr/>
        </p:nvSpPr>
        <p:spPr>
          <a:xfrm>
            <a:off x="6134040" y="6573960"/>
            <a:ext cx="145800" cy="153000"/>
          </a:xfrm>
          <a:prstGeom prst="rect">
            <a:avLst/>
          </a:prstGeom>
          <a:solidFill>
            <a:srgbClr val="efef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b8d4da"/>
                </a:solidFill>
                <a:latin typeface="Times New Roman"/>
                <a:ea typeface="Times New Roman"/>
              </a:rPr>
              <a:t>/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93;p3"/>
          <p:cNvSpPr/>
          <p:nvPr/>
        </p:nvSpPr>
        <p:spPr>
          <a:xfrm>
            <a:off x="0" y="4280040"/>
            <a:ext cx="1315800" cy="24397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Google Shape;94;p3"/>
          <p:cNvSpPr/>
          <p:nvPr/>
        </p:nvSpPr>
        <p:spPr>
          <a:xfrm>
            <a:off x="7299360" y="1035000"/>
            <a:ext cx="2747520" cy="56941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Google Shape;95;p3"/>
          <p:cNvSpPr/>
          <p:nvPr/>
        </p:nvSpPr>
        <p:spPr>
          <a:xfrm>
            <a:off x="593640" y="1504800"/>
            <a:ext cx="2580480" cy="69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17000"/>
              </a:lnSpc>
              <a:tabLst>
                <a:tab algn="l" pos="0"/>
              </a:tabLst>
            </a:pPr>
            <a:r>
              <a:rPr b="1" lang="en-US" sz="3900" spc="-1" strike="noStrike">
                <a:solidFill>
                  <a:schemeClr val="dk1"/>
                </a:solidFill>
                <a:latin typeface="Arial"/>
                <a:ea typeface="Arial"/>
              </a:rPr>
              <a:t>AGENDA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Google Shape;96;p3"/>
          <p:cNvSpPr/>
          <p:nvPr/>
        </p:nvSpPr>
        <p:spPr>
          <a:xfrm>
            <a:off x="2270160" y="2292480"/>
            <a:ext cx="3793680" cy="31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8160">
              <a:lnSpc>
                <a:spcPct val="1000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131313"/>
                </a:solidFill>
                <a:latin typeface="Times New Roman"/>
                <a:ea typeface="Times New Roman"/>
              </a:rPr>
              <a:t>I .Problem  Statement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8160" indent="-139680">
              <a:lnSpc>
                <a:spcPct val="100000"/>
              </a:lnSpc>
              <a:buClr>
                <a:srgbClr val="131313"/>
              </a:buClr>
              <a:buFont typeface="Times New Roman"/>
              <a:buAutoNum type="arabicPeriod" startAt="2"/>
              <a:tabLst>
                <a:tab algn="l" pos="0"/>
              </a:tabLst>
            </a:pPr>
            <a:r>
              <a:rPr b="0" lang="en-US" sz="2200" spc="-1" strike="noStrike">
                <a:solidFill>
                  <a:srgbClr val="131313"/>
                </a:solidFill>
                <a:latin typeface="Times New Roman"/>
                <a:ea typeface="Times New Roman"/>
              </a:rPr>
              <a:t>Project 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8160" indent="-139680">
              <a:lnSpc>
                <a:spcPct val="100000"/>
              </a:lnSpc>
              <a:spcBef>
                <a:spcPts val="99"/>
              </a:spcBef>
              <a:buClr>
                <a:srgbClr val="131313"/>
              </a:buClr>
              <a:buFont typeface="Times New Roman"/>
              <a:buAutoNum type="arabicPeriod" startAt="2"/>
              <a:tabLst>
                <a:tab algn="l" pos="0"/>
              </a:tabLst>
            </a:pPr>
            <a:r>
              <a:rPr b="0" lang="en-US" sz="2200" spc="-1" strike="noStrike">
                <a:solidFill>
                  <a:srgbClr val="131313"/>
                </a:solidFill>
                <a:latin typeface="Times New Roman"/>
                <a:ea typeface="Times New Roman"/>
              </a:rPr>
              <a:t>End Users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8160" indent="-139680">
              <a:lnSpc>
                <a:spcPct val="100000"/>
              </a:lnSpc>
              <a:buClr>
                <a:srgbClr val="131313"/>
              </a:buClr>
              <a:buFont typeface="Times New Roman"/>
              <a:buAutoNum type="arabicPeriod" startAt="2"/>
              <a:tabLst>
                <a:tab algn="l" pos="0"/>
              </a:tabLst>
            </a:pPr>
            <a:r>
              <a:rPr b="0" lang="en-US" sz="2200" spc="-1" strike="noStrike">
                <a:solidFill>
                  <a:srgbClr val="131313"/>
                </a:solidFill>
                <a:latin typeface="Times New Roman"/>
                <a:ea typeface="Times New Roman"/>
              </a:rPr>
              <a:t>Tools and Technologies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8160" indent="-139680">
              <a:lnSpc>
                <a:spcPct val="100000"/>
              </a:lnSpc>
              <a:buClr>
                <a:srgbClr val="131313"/>
              </a:buClr>
              <a:buFont typeface="Times New Roman"/>
              <a:buAutoNum type="arabicPeriod" startAt="2"/>
              <a:tabLst>
                <a:tab algn="l" pos="0"/>
              </a:tabLst>
            </a:pPr>
            <a:r>
              <a:rPr b="0" lang="en-US" sz="2200" spc="-1" strike="noStrike">
                <a:solidFill>
                  <a:srgbClr val="131313"/>
                </a:solidFill>
                <a:latin typeface="Times New Roman"/>
                <a:ea typeface="Times New Roman"/>
              </a:rPr>
              <a:t>Portfolio design and Layout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8160" indent="-139680">
              <a:lnSpc>
                <a:spcPct val="100000"/>
              </a:lnSpc>
              <a:buClr>
                <a:srgbClr val="131313"/>
              </a:buClr>
              <a:buFont typeface="Times New Roman"/>
              <a:buAutoNum type="arabicPeriod" startAt="2"/>
              <a:tabLst>
                <a:tab algn="l" pos="0"/>
              </a:tabLst>
            </a:pPr>
            <a:r>
              <a:rPr b="0" lang="en-US" sz="2200" spc="-1" strike="noStrike">
                <a:solidFill>
                  <a:srgbClr val="131313"/>
                </a:solidFill>
                <a:latin typeface="Times New Roman"/>
                <a:ea typeface="Times New Roman"/>
              </a:rPr>
              <a:t>Features and Functionality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8160" indent="-139680">
              <a:lnSpc>
                <a:spcPct val="100000"/>
              </a:lnSpc>
              <a:buClr>
                <a:srgbClr val="131313"/>
              </a:buClr>
              <a:buFont typeface="Times New Roman"/>
              <a:buAutoNum type="arabicPeriod" startAt="2"/>
              <a:tabLst>
                <a:tab algn="l" pos="0"/>
              </a:tabLst>
            </a:pPr>
            <a:r>
              <a:rPr b="0" lang="en-US" sz="2200" spc="-1" strike="noStrike">
                <a:solidFill>
                  <a:srgbClr val="131313"/>
                </a:solidFill>
                <a:latin typeface="Times New Roman"/>
                <a:ea typeface="Times New Roman"/>
              </a:rPr>
              <a:t>Results and Screenshots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816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131313"/>
                </a:solidFill>
                <a:latin typeface="Times New Roman"/>
                <a:ea typeface="Times New Roman"/>
              </a:rPr>
              <a:t>8.Conclusion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8160">
              <a:lnSpc>
                <a:spcPct val="1180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131313"/>
                </a:solidFill>
                <a:latin typeface="Times New Roman"/>
                <a:ea typeface="Times New Roman"/>
              </a:rPr>
              <a:t>9. Github Link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Google Shape;97;p3"/>
          <p:cNvSpPr/>
          <p:nvPr/>
        </p:nvSpPr>
        <p:spPr>
          <a:xfrm>
            <a:off x="6680160" y="6267600"/>
            <a:ext cx="97920" cy="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600" spc="-1" strike="noStrike">
                <a:solidFill>
                  <a:srgbClr val="b5d4d8"/>
                </a:solidFill>
                <a:latin typeface="Times New Roman"/>
                <a:ea typeface="Times New Roman"/>
              </a:rPr>
              <a:t>/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Google Shape;98;p3"/>
          <p:cNvSpPr/>
          <p:nvPr/>
        </p:nvSpPr>
        <p:spPr>
          <a:xfrm>
            <a:off x="6554880" y="6340320"/>
            <a:ext cx="114120" cy="10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700" spc="-1" strike="noStrike">
                <a:solidFill>
                  <a:srgbClr val="b5d4d8"/>
                </a:solidFill>
                <a:latin typeface="Times New Roman"/>
                <a:ea typeface="Times New Roman"/>
              </a:rPr>
              <a:t>/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Google Shape;99;p3"/>
          <p:cNvSpPr/>
          <p:nvPr/>
        </p:nvSpPr>
        <p:spPr>
          <a:xfrm>
            <a:off x="6299280" y="6477120"/>
            <a:ext cx="180720" cy="15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b5d4d8"/>
                </a:solidFill>
                <a:latin typeface="Arial"/>
                <a:ea typeface="Arial"/>
              </a:rPr>
              <a:t>/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104;p4"/>
          <p:cNvSpPr/>
          <p:nvPr/>
        </p:nvSpPr>
        <p:spPr>
          <a:xfrm>
            <a:off x="7142040" y="1035000"/>
            <a:ext cx="2904840" cy="569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Google Shape;105;p4"/>
          <p:cNvSpPr/>
          <p:nvPr/>
        </p:nvSpPr>
        <p:spPr>
          <a:xfrm>
            <a:off x="0" y="5167440"/>
            <a:ext cx="364680" cy="15523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Google Shape;106;p4"/>
          <p:cNvSpPr/>
          <p:nvPr/>
        </p:nvSpPr>
        <p:spPr>
          <a:xfrm>
            <a:off x="20520" y="4554360"/>
            <a:ext cx="360" cy="626760"/>
          </a:xfrm>
          <a:custGeom>
            <a:avLst/>
            <a:gdLst>
              <a:gd name="textAreaLeft" fmla="*/ 0 w 360"/>
              <a:gd name="textAreaRight" fmla="*/ 720 w 360"/>
              <a:gd name="textAreaTop" fmla="*/ 0 h 626760"/>
              <a:gd name="textAreaBottom" fmla="*/ 627120 h 626760"/>
            </a:gdLst>
            <a:ahLst/>
            <a:rect l="textAreaLeft" t="textAreaTop" r="textAreaRight" b="textAreaBottom"/>
            <a:pathLst>
              <a:path w="120000" h="627379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>
            <a:solidFill>
              <a:srgbClr val="8cd8e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Google Shape;107;p4"/>
          <p:cNvSpPr/>
          <p:nvPr/>
        </p:nvSpPr>
        <p:spPr>
          <a:xfrm>
            <a:off x="5510160" y="2176560"/>
            <a:ext cx="387000" cy="93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Google Shape;108;p4"/>
          <p:cNvSpPr/>
          <p:nvPr/>
        </p:nvSpPr>
        <p:spPr>
          <a:xfrm>
            <a:off x="352440" y="2141640"/>
            <a:ext cx="5139720" cy="23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45960">
              <a:lnSpc>
                <a:spcPct val="100000"/>
              </a:lnSpc>
              <a:tabLst>
                <a:tab algn="l" pos="0"/>
              </a:tabLst>
            </a:pPr>
            <a:r>
              <a:rPr b="1" lang="en-US" sz="3400" spc="-1" strike="noStrike">
                <a:solidFill>
                  <a:srgbClr val="010101"/>
                </a:solidFill>
                <a:latin typeface="Arial"/>
                <a:ea typeface="Arial"/>
              </a:rPr>
              <a:t>STATEMENT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  <a:p>
            <a:pPr marL="345960" indent="-209520">
              <a:lnSpc>
                <a:spcPct val="100000"/>
              </a:lnSpc>
              <a:spcBef>
                <a:spcPts val="1100"/>
              </a:spcBef>
              <a:buClr>
                <a:srgbClr val="010101"/>
              </a:buClr>
              <a:buFont typeface="Arial"/>
              <a:buAutoNum type="arabicParenR"/>
              <a:tabLst>
                <a:tab algn="l" pos="0"/>
              </a:tabLst>
            </a:pPr>
            <a:r>
              <a:rPr b="0" lang="en-US" sz="3300" spc="-1" strike="noStrike">
                <a:solidFill>
                  <a:srgbClr val="010101"/>
                </a:solidFill>
                <a:latin typeface="Arial"/>
                <a:ea typeface="Arial"/>
              </a:rPr>
              <a:t>Building The structure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  <a:p>
            <a:pPr marL="345960" indent="-209520">
              <a:lnSpc>
                <a:spcPct val="121000"/>
              </a:lnSpc>
              <a:buClr>
                <a:srgbClr val="010101"/>
              </a:buClr>
              <a:buFont typeface="Arial"/>
              <a:buAutoNum type="arabicParenR"/>
              <a:tabLst>
                <a:tab algn="l" pos="0"/>
              </a:tabLst>
            </a:pPr>
            <a:r>
              <a:rPr b="0" lang="en-US" sz="3300" spc="-1" strike="noStrike">
                <a:solidFill>
                  <a:srgbClr val="010101"/>
                </a:solidFill>
                <a:latin typeface="Arial"/>
                <a:ea typeface="Arial"/>
              </a:rPr>
              <a:t>Giving Perfect Colors 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1000"/>
              </a:lnSpc>
              <a:tabLst>
                <a:tab algn="l" pos="0"/>
              </a:tabLst>
            </a:pPr>
            <a:r>
              <a:rPr b="0" lang="en-US" sz="3300" spc="-1" strike="noStrike">
                <a:solidFill>
                  <a:srgbClr val="010101"/>
                </a:solidFill>
                <a:latin typeface="Arial"/>
                <a:ea typeface="Arial"/>
              </a:rPr>
              <a:t>3 ) Inserting pictures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Google Shape;109;p4"/>
          <p:cNvSpPr/>
          <p:nvPr/>
        </p:nvSpPr>
        <p:spPr>
          <a:xfrm>
            <a:off x="358920" y="4436640"/>
            <a:ext cx="5360760" cy="112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58680" indent="-47520">
              <a:lnSpc>
                <a:spcPct val="112000"/>
              </a:lnSpc>
              <a:tabLst>
                <a:tab algn="l" pos="0"/>
              </a:tabLst>
            </a:pPr>
            <a:r>
              <a:rPr b="0" lang="en-US" sz="3300" spc="-1" strike="noStrike">
                <a:solidFill>
                  <a:srgbClr val="010101"/>
                </a:solidFill>
                <a:latin typeface="Arial"/>
                <a:ea typeface="Arial"/>
              </a:rPr>
              <a:t>4) Making Scrolling smooth 5) Making it Responsive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Google Shape;110;p4"/>
          <p:cNvSpPr/>
          <p:nvPr/>
        </p:nvSpPr>
        <p:spPr>
          <a:xfrm>
            <a:off x="6950160" y="3436920"/>
            <a:ext cx="736200" cy="109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7200" spc="-1" strike="noStrike">
                <a:solidFill>
                  <a:srgbClr val="010101"/>
                </a:solidFill>
                <a:latin typeface="Courier New"/>
                <a:ea typeface="Courier New"/>
              </a:rPr>
              <a:t>'</a:t>
            </a:r>
            <a:r>
              <a:rPr b="0" lang="en-US" sz="3900" spc="-1" strike="noStrike">
                <a:solidFill>
                  <a:srgbClr val="010101"/>
                </a:solidFill>
                <a:latin typeface="Arial"/>
                <a:ea typeface="Arial"/>
              </a:rPr>
              <a:t>\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Google Shape;111;p4"/>
          <p:cNvSpPr/>
          <p:nvPr/>
        </p:nvSpPr>
        <p:spPr>
          <a:xfrm>
            <a:off x="703080" y="1608120"/>
            <a:ext cx="2725560" cy="60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17000"/>
              </a:lnSpc>
              <a:tabLst>
                <a:tab algn="l" pos="0"/>
              </a:tabLst>
            </a:pPr>
            <a:r>
              <a:rPr b="1" lang="en-US" sz="3400" spc="-1" strike="noStrike">
                <a:solidFill>
                  <a:srgbClr val="010101"/>
                </a:solidFill>
                <a:latin typeface="Arial"/>
                <a:ea typeface="Arial"/>
              </a:rPr>
              <a:t>PROBLEM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116;p5"/>
          <p:cNvSpPr/>
          <p:nvPr/>
        </p:nvSpPr>
        <p:spPr>
          <a:xfrm>
            <a:off x="0" y="5167440"/>
            <a:ext cx="364680" cy="1552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Google Shape;117;p5"/>
          <p:cNvSpPr/>
          <p:nvPr/>
        </p:nvSpPr>
        <p:spPr>
          <a:xfrm>
            <a:off x="7351560" y="1035000"/>
            <a:ext cx="2695320" cy="56941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Google Shape;118;p5"/>
          <p:cNvSpPr/>
          <p:nvPr/>
        </p:nvSpPr>
        <p:spPr>
          <a:xfrm>
            <a:off x="20520" y="4554360"/>
            <a:ext cx="360" cy="626760"/>
          </a:xfrm>
          <a:custGeom>
            <a:avLst/>
            <a:gdLst>
              <a:gd name="textAreaLeft" fmla="*/ 0 w 360"/>
              <a:gd name="textAreaRight" fmla="*/ 720 w 360"/>
              <a:gd name="textAreaTop" fmla="*/ 0 h 626760"/>
              <a:gd name="textAreaBottom" fmla="*/ 627120 h 626760"/>
            </a:gdLst>
            <a:ahLst/>
            <a:rect l="textAreaLeft" t="textAreaTop" r="textAreaRight" b="textAreaBottom"/>
            <a:pathLst>
              <a:path w="120000" h="627379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>
            <a:solidFill>
              <a:srgbClr val="8cd8e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Google Shape;119;p5"/>
          <p:cNvSpPr/>
          <p:nvPr/>
        </p:nvSpPr>
        <p:spPr>
          <a:xfrm>
            <a:off x="625320" y="1800360"/>
            <a:ext cx="5139720" cy="5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3400" spc="-1" strike="noStrike">
                <a:solidFill>
                  <a:srgbClr val="010101"/>
                </a:solidFill>
                <a:latin typeface="Arial"/>
                <a:ea typeface="Arial"/>
              </a:rPr>
              <a:t>PROJECT OVERVIEW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Google Shape;120;p5"/>
          <p:cNvSpPr/>
          <p:nvPr/>
        </p:nvSpPr>
        <p:spPr>
          <a:xfrm>
            <a:off x="5510160" y="2176560"/>
            <a:ext cx="387000" cy="109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7200" spc="-1" strike="noStrike">
                <a:solidFill>
                  <a:srgbClr val="2d82c1"/>
                </a:solidFill>
                <a:latin typeface="Arial"/>
                <a:ea typeface="Arial"/>
              </a:rPr>
              <a:t>•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Google Shape;121;p5"/>
          <p:cNvSpPr/>
          <p:nvPr/>
        </p:nvSpPr>
        <p:spPr>
          <a:xfrm>
            <a:off x="425520" y="3564000"/>
            <a:ext cx="6851520" cy="116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93680" indent="77760">
              <a:lnSpc>
                <a:spcPct val="114000"/>
              </a:lnSpc>
              <a:tabLst>
                <a:tab algn="l" pos="0"/>
              </a:tabLst>
            </a:pPr>
            <a:r>
              <a:rPr b="0" lang="en-US" sz="2100" spc="-1" strike="noStrike">
                <a:solidFill>
                  <a:srgbClr val="010101"/>
                </a:solidFill>
                <a:latin typeface="Arial"/>
                <a:ea typeface="Arial"/>
              </a:rPr>
              <a:t>A </a:t>
            </a:r>
            <a:r>
              <a:rPr b="0" lang="en-US" sz="2200" spc="-1" strike="noStrike">
                <a:solidFill>
                  <a:srgbClr val="010101"/>
                </a:solidFill>
                <a:latin typeface="Arial"/>
                <a:ea typeface="Arial"/>
              </a:rPr>
              <a:t>Digital Portfolio fully attached about my skills in the software world and also it holds my project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193680" indent="7776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300" spc="-1" strike="noStrike">
                <a:solidFill>
                  <a:srgbClr val="010101"/>
                </a:solidFill>
                <a:latin typeface="Arial"/>
                <a:ea typeface="Arial"/>
              </a:rPr>
              <a:t>i have linked my github , linkedin ,Twitter profile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126;p6"/>
          <p:cNvSpPr/>
          <p:nvPr/>
        </p:nvSpPr>
        <p:spPr>
          <a:xfrm>
            <a:off x="7351560" y="1035000"/>
            <a:ext cx="2695320" cy="569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Google Shape;127;p6"/>
          <p:cNvSpPr/>
          <p:nvPr/>
        </p:nvSpPr>
        <p:spPr>
          <a:xfrm>
            <a:off x="0" y="5167440"/>
            <a:ext cx="364680" cy="15523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Google Shape;128;p6"/>
          <p:cNvSpPr/>
          <p:nvPr/>
        </p:nvSpPr>
        <p:spPr>
          <a:xfrm>
            <a:off x="20520" y="4554360"/>
            <a:ext cx="360" cy="626760"/>
          </a:xfrm>
          <a:custGeom>
            <a:avLst/>
            <a:gdLst>
              <a:gd name="textAreaLeft" fmla="*/ 0 w 360"/>
              <a:gd name="textAreaRight" fmla="*/ 720 w 360"/>
              <a:gd name="textAreaTop" fmla="*/ 0 h 626760"/>
              <a:gd name="textAreaBottom" fmla="*/ 627120 h 626760"/>
            </a:gdLst>
            <a:ahLst/>
            <a:rect l="textAreaLeft" t="textAreaTop" r="textAreaRight" b="textAreaBottom"/>
            <a:pathLst>
              <a:path w="120000" h="627379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>
            <a:solidFill>
              <a:srgbClr val="8cd8e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Google Shape;129;p6"/>
          <p:cNvSpPr/>
          <p:nvPr/>
        </p:nvSpPr>
        <p:spPr>
          <a:xfrm>
            <a:off x="561960" y="1835280"/>
            <a:ext cx="4136760" cy="76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lang="en-US" sz="2500" spc="-1" strike="noStrike">
                <a:solidFill>
                  <a:srgbClr val="010101"/>
                </a:solidFill>
                <a:latin typeface="Arial"/>
                <a:ea typeface="Arial"/>
              </a:rPr>
              <a:t>WHO ARE THE END USERS?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Google Shape;130;p6"/>
          <p:cNvSpPr/>
          <p:nvPr/>
        </p:nvSpPr>
        <p:spPr>
          <a:xfrm>
            <a:off x="582480" y="2556000"/>
            <a:ext cx="3443040" cy="41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010101"/>
                </a:solidFill>
                <a:latin typeface="Arial"/>
                <a:ea typeface="Arial"/>
              </a:rPr>
              <a:t>The End Users are..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131;p6"/>
          <p:cNvSpPr/>
          <p:nvPr/>
        </p:nvSpPr>
        <p:spPr>
          <a:xfrm>
            <a:off x="5510160" y="2176560"/>
            <a:ext cx="387000" cy="109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7200" spc="-1" strike="noStrike">
                <a:solidFill>
                  <a:srgbClr val="2d82c1"/>
                </a:solidFill>
                <a:latin typeface="Arial"/>
                <a:ea typeface="Arial"/>
              </a:rPr>
              <a:t>•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Google Shape;132;p6"/>
          <p:cNvSpPr/>
          <p:nvPr/>
        </p:nvSpPr>
        <p:spPr>
          <a:xfrm>
            <a:off x="557280" y="3448080"/>
            <a:ext cx="3766680" cy="12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95400" indent="-82440">
              <a:lnSpc>
                <a:spcPct val="215000"/>
              </a:lnSpc>
              <a:tabLst>
                <a:tab algn="l" pos="0"/>
              </a:tabLst>
            </a:pPr>
            <a:r>
              <a:rPr b="0" lang="en-US" sz="1900" spc="-1" strike="noStrike">
                <a:solidFill>
                  <a:srgbClr val="010101"/>
                </a:solidFill>
                <a:latin typeface="Arial"/>
                <a:ea typeface="Arial"/>
              </a:rPr>
              <a:t>The Companies I go for Interview My Online Clients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137;p7"/>
          <p:cNvSpPr/>
          <p:nvPr/>
        </p:nvSpPr>
        <p:spPr>
          <a:xfrm>
            <a:off x="303120" y="2387520"/>
            <a:ext cx="1368000" cy="24919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Google Shape;138;p7"/>
          <p:cNvSpPr/>
          <p:nvPr/>
        </p:nvSpPr>
        <p:spPr>
          <a:xfrm>
            <a:off x="11160" y="4973760"/>
            <a:ext cx="369360" cy="177120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Google Shape;139;p7"/>
          <p:cNvSpPr/>
          <p:nvPr/>
        </p:nvSpPr>
        <p:spPr>
          <a:xfrm>
            <a:off x="6154560" y="1035000"/>
            <a:ext cx="3892320" cy="570996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Google Shape;140;p7"/>
          <p:cNvSpPr/>
          <p:nvPr/>
        </p:nvSpPr>
        <p:spPr>
          <a:xfrm>
            <a:off x="452520" y="1830240"/>
            <a:ext cx="5717880" cy="376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89000"/>
              </a:lnSpc>
              <a:tabLst>
                <a:tab algn="l" pos="0"/>
              </a:tabLst>
            </a:pPr>
            <a:r>
              <a:rPr b="0" lang="en-US" sz="2900" spc="-1" strike="noStrike">
                <a:solidFill>
                  <a:srgbClr val="010101"/>
                </a:solidFill>
                <a:latin typeface="Arial"/>
                <a:ea typeface="Arial"/>
              </a:rPr>
              <a:t>TOOLS AND TECHNIQUES</a:t>
            </a:r>
            <a:endParaRPr b="0" lang="en-US" sz="2900" spc="-1" strike="noStrike">
              <a:solidFill>
                <a:srgbClr val="000000"/>
              </a:solidFill>
              <a:latin typeface="Arial"/>
            </a:endParaRPr>
          </a:p>
          <a:p>
            <a:pPr marL="12600" algn="r">
              <a:lnSpc>
                <a:spcPct val="98000"/>
              </a:lnSpc>
              <a:tabLst>
                <a:tab algn="l" pos="0"/>
              </a:tabLst>
            </a:pPr>
            <a:r>
              <a:rPr b="0" lang="en-US" sz="7200" spc="-1" strike="noStrike">
                <a:solidFill>
                  <a:srgbClr val="2d82c1"/>
                </a:solidFill>
                <a:latin typeface="Arial"/>
                <a:ea typeface="Arial"/>
              </a:rPr>
              <a:t>•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  <a:p>
            <a:pPr marL="12600" algn="ctr">
              <a:lnSpc>
                <a:spcPct val="82000"/>
              </a:lnSpc>
              <a:tabLst>
                <a:tab algn="l" pos="0"/>
              </a:tabLst>
            </a:pPr>
            <a:r>
              <a:rPr b="0" lang="en-US" sz="4100" spc="-1" strike="noStrike">
                <a:solidFill>
                  <a:srgbClr val="010101"/>
                </a:solidFill>
                <a:latin typeface="Arial"/>
                <a:ea typeface="Arial"/>
              </a:rPr>
              <a:t>HTML</a:t>
            </a:r>
            <a:endParaRPr b="0" lang="en-US" sz="4100" spc="-1" strike="noStrike">
              <a:solidFill>
                <a:srgbClr val="000000"/>
              </a:solidFill>
              <a:latin typeface="Arial"/>
            </a:endParaRPr>
          </a:p>
          <a:p>
            <a:pPr marL="12600" algn="ctr">
              <a:lnSpc>
                <a:spcPct val="107000"/>
              </a:lnSpc>
              <a:tabLst>
                <a:tab algn="l" pos="0"/>
              </a:tabLst>
            </a:pPr>
            <a:r>
              <a:rPr b="0" lang="en-US" sz="6700" spc="-1" strike="noStrike">
                <a:solidFill>
                  <a:srgbClr val="010101"/>
                </a:solidFill>
                <a:latin typeface="Courier New"/>
                <a:ea typeface="Courier New"/>
              </a:rPr>
              <a:t>css</a:t>
            </a:r>
            <a:endParaRPr b="0" lang="en-US" sz="6700" spc="-1" strike="noStrike">
              <a:solidFill>
                <a:srgbClr val="000000"/>
              </a:solidFill>
              <a:latin typeface="Arial"/>
            </a:endParaRPr>
          </a:p>
          <a:p>
            <a:pPr marL="12600" algn="ctr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4100" spc="-1" strike="noStrike">
                <a:solidFill>
                  <a:srgbClr val="010101"/>
                </a:solidFill>
                <a:latin typeface="Arial"/>
                <a:ea typeface="Arial"/>
              </a:rPr>
              <a:t>JAVASCRI PT</a:t>
            </a:r>
            <a:endParaRPr b="0" lang="en-US" sz="4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145;p8"/>
          <p:cNvSpPr/>
          <p:nvPr/>
        </p:nvSpPr>
        <p:spPr>
          <a:xfrm>
            <a:off x="7351560" y="1035000"/>
            <a:ext cx="2695320" cy="569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Google Shape;146;p8"/>
          <p:cNvSpPr/>
          <p:nvPr/>
        </p:nvSpPr>
        <p:spPr>
          <a:xfrm>
            <a:off x="619200" y="1355760"/>
            <a:ext cx="6203520" cy="97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030303"/>
                </a:solidFill>
                <a:latin typeface="Arial"/>
                <a:ea typeface="Arial"/>
              </a:rPr>
              <a:t>POTFOLIO</a:t>
            </a:r>
            <a:r>
              <a:rPr b="1" lang="en-US" sz="3200" spc="-1" strike="noStrike">
                <a:solidFill>
                  <a:srgbClr val="030303"/>
                </a:solidFill>
                <a:latin typeface="Arial"/>
                <a:ea typeface="Arial"/>
              </a:rPr>
              <a:t>	</a:t>
            </a:r>
            <a:r>
              <a:rPr b="1" lang="en-US" sz="3200" spc="-1" strike="noStrike">
                <a:solidFill>
                  <a:srgbClr val="030303"/>
                </a:solidFill>
                <a:latin typeface="Arial"/>
                <a:ea typeface="Arial"/>
              </a:rPr>
              <a:t>DESIGN AND LAYOUT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Google Shape;147;p8"/>
          <p:cNvSpPr/>
          <p:nvPr/>
        </p:nvSpPr>
        <p:spPr>
          <a:xfrm>
            <a:off x="-7920" y="2941560"/>
            <a:ext cx="6484680" cy="199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52360" indent="176040">
              <a:lnSpc>
                <a:spcPct val="116000"/>
              </a:lnSpc>
              <a:tabLst>
                <a:tab algn="l" pos="0"/>
              </a:tabLst>
            </a:pPr>
            <a:r>
              <a:rPr b="0" lang="en-US" sz="1900" spc="-1" strike="noStrike">
                <a:solidFill>
                  <a:srgbClr val="030303"/>
                </a:solidFill>
                <a:latin typeface="Arial"/>
                <a:ea typeface="Arial"/>
              </a:rPr>
              <a:t>It has a maginificent Purple blended violet colors and it has my profile photo </a:t>
            </a:r>
            <a:r>
              <a:rPr b="0" lang="en-US" sz="1900" spc="-1" strike="noStrike">
                <a:solidFill>
                  <a:srgbClr val="1c1c1c"/>
                </a:solidFill>
                <a:latin typeface="Arial"/>
                <a:ea typeface="Arial"/>
              </a:rPr>
              <a:t>, </a:t>
            </a:r>
            <a:r>
              <a:rPr b="0" lang="en-US" sz="1900" spc="-1" strike="noStrike">
                <a:solidFill>
                  <a:srgbClr val="030303"/>
                </a:solidFill>
                <a:latin typeface="Arial"/>
                <a:ea typeface="Arial"/>
              </a:rPr>
              <a:t>My name in the Starting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252360" indent="176040" algn="ctr">
              <a:lnSpc>
                <a:spcPct val="116000"/>
              </a:lnSpc>
              <a:tabLst>
                <a:tab algn="l" pos="0"/>
              </a:tabLst>
            </a:pPr>
            <a:r>
              <a:rPr b="0" lang="en-US" sz="1900" spc="-1" strike="noStrike">
                <a:solidFill>
                  <a:srgbClr val="030303"/>
                </a:solidFill>
                <a:latin typeface="Arial"/>
                <a:ea typeface="Arial"/>
              </a:rPr>
              <a:t>after scrolling down you can find my projects , and what Skills do i have and lastly you got a information box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252360" indent="176040" algn="ctr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1900" spc="-1" strike="noStrike">
                <a:solidFill>
                  <a:srgbClr val="030303"/>
                </a:solidFill>
                <a:latin typeface="Arial"/>
                <a:ea typeface="Arial"/>
              </a:rPr>
              <a:t>to fill up your details and get in touch with me...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252360" indent="17604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1900" spc="-1" strike="noStrike">
                <a:solidFill>
                  <a:srgbClr val="030303"/>
                </a:solidFill>
                <a:latin typeface="Arial"/>
                <a:ea typeface="Arial"/>
              </a:rPr>
              <a:t>- Thank you!!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152;p9"/>
          <p:cNvSpPr/>
          <p:nvPr/>
        </p:nvSpPr>
        <p:spPr>
          <a:xfrm>
            <a:off x="7351560" y="1035000"/>
            <a:ext cx="2695320" cy="5694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Google Shape;153;p9"/>
          <p:cNvSpPr/>
          <p:nvPr/>
        </p:nvSpPr>
        <p:spPr>
          <a:xfrm>
            <a:off x="0" y="5167440"/>
            <a:ext cx="364680" cy="15523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Google Shape;154;p9"/>
          <p:cNvSpPr/>
          <p:nvPr/>
        </p:nvSpPr>
        <p:spPr>
          <a:xfrm>
            <a:off x="20520" y="4554360"/>
            <a:ext cx="360" cy="626760"/>
          </a:xfrm>
          <a:custGeom>
            <a:avLst/>
            <a:gdLst>
              <a:gd name="textAreaLeft" fmla="*/ 0 w 360"/>
              <a:gd name="textAreaRight" fmla="*/ 720 w 360"/>
              <a:gd name="textAreaTop" fmla="*/ 0 h 626760"/>
              <a:gd name="textAreaBottom" fmla="*/ 627120 h 626760"/>
            </a:gdLst>
            <a:ahLst/>
            <a:rect l="textAreaLeft" t="textAreaTop" r="textAreaRight" b="textAreaBottom"/>
            <a:pathLst>
              <a:path w="120000" h="627379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>
            <a:solidFill>
              <a:srgbClr val="8cd8e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Google Shape;155;p9"/>
          <p:cNvSpPr/>
          <p:nvPr/>
        </p:nvSpPr>
        <p:spPr>
          <a:xfrm>
            <a:off x="646200" y="1471680"/>
            <a:ext cx="7138800" cy="5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3500" spc="-1" strike="noStrike">
                <a:solidFill>
                  <a:srgbClr val="010101"/>
                </a:solidFill>
                <a:latin typeface="Arial"/>
                <a:ea typeface="Arial"/>
              </a:rPr>
              <a:t>FEATURES AND</a:t>
            </a:r>
            <a:r>
              <a:rPr b="0" lang="en-US" sz="3500" spc="-1" strike="noStrike">
                <a:solidFill>
                  <a:srgbClr val="010101"/>
                </a:solidFill>
                <a:latin typeface="Arial"/>
                <a:ea typeface="Arial"/>
              </a:rPr>
              <a:t>	</a:t>
            </a:r>
            <a:r>
              <a:rPr b="0" lang="en-US" sz="3500" spc="-1" strike="noStrike">
                <a:solidFill>
                  <a:srgbClr val="010101"/>
                </a:solidFill>
                <a:latin typeface="Arial"/>
                <a:ea typeface="Arial"/>
              </a:rPr>
              <a:t>FUNCTIONALIT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Google Shape;156;p9"/>
          <p:cNvSpPr/>
          <p:nvPr/>
        </p:nvSpPr>
        <p:spPr>
          <a:xfrm>
            <a:off x="169920" y="2843280"/>
            <a:ext cx="6849720" cy="14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10101"/>
                </a:solidFill>
                <a:latin typeface="Arial"/>
                <a:ea typeface="Arial"/>
              </a:rPr>
              <a:t>Displays My Essential Details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8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10101"/>
                </a:solidFill>
                <a:latin typeface="Arial"/>
                <a:ea typeface="Arial"/>
              </a:rPr>
              <a:t>Scrolls Smootly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8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10101"/>
                </a:solidFill>
                <a:latin typeface="Arial"/>
                <a:ea typeface="Arial"/>
              </a:rPr>
              <a:t>it has a Arrow  button in the left to scroll up from down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2025-09-09T11:32:44Z</dcterms:created>
  <dc:creator>Online2PDF.com</dc:creator>
  <dc:description/>
  <dc:language>en-US</dc:language>
  <cp:lastModifiedBy/>
  <dcterms:modified xsi:type="dcterms:W3CDTF">2025-09-12T20:39:39Z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2025-09-09T00:00:00Z</vt:filetime>
  </property>
  <property fmtid="{D5CDD505-2E9C-101B-9397-08002B2CF9AE}" pid="3" name="LastSaved">
    <vt:filetime>2025-09-09T00:00:00Z</vt:filetime>
  </property>
</Properties>
</file>