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26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940611" y="3654899"/>
            <a:ext cx="7831913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STUDENT NAM:	</a:t>
            </a:r>
            <a:r>
              <a:rPr lang="en-US" sz="1800" dirty="0">
                <a:solidFill>
                  <a:srgbClr val="030303"/>
                </a:solidFill>
              </a:rPr>
              <a:t>K.AKASH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222404549/5628FEE337BA55AA149495A763CB8E14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COLLEGE: COLLEGE/  UNIVERSI TY: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 </a:t>
            </a:r>
            <a:r>
              <a:rPr lang="en-US" sz="1000" b="0" i="0" u="none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6388100" y="3979862"/>
            <a:ext cx="81597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A17561-6120-45EF-9EB7-8A47CCC33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35" y="2778918"/>
            <a:ext cx="2881589" cy="12207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41337" y="2176462"/>
            <a:ext cx="5894387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Hardwork and</a:t>
            </a:r>
            <a:endParaRPr sz="35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2165351" cy="70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325" cy="240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</a:p>
          <a:p>
            <a:pPr marL="136525" marR="0" lvl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endParaRPr dirty="0"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683125"/>
            <a:ext cx="5360987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62" y="1608137"/>
            <a:ext cx="2411413" cy="61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4291012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dirty="0"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65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attac hed about my skills in the software world and also it holds my project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linked my github , linkedin ,Twitter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4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sz="67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  DESIGN AND LAYOUT</a:t>
            </a:r>
            <a:endParaRPr dirty="0"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334</Words>
  <Application>Microsoft Office PowerPoint</Application>
  <PresentationFormat>Custom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LAB-5</cp:lastModifiedBy>
  <cp:revision>3</cp:revision>
  <dcterms:created xsi:type="dcterms:W3CDTF">2025-09-09T11:32:44Z</dcterms:created>
  <dcterms:modified xsi:type="dcterms:W3CDTF">2025-09-12T10:49:26Z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