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j017-chandru.github.io/TNSDC-FWD-DigitalPortfol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24j017-chandru/TNSDC-FWD-DigitalPortfolio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Chandru</a:t>
            </a:r>
            <a:endParaRPr lang="en-US" sz="2400" dirty="0"/>
          </a:p>
          <a:p>
            <a:r>
              <a:rPr lang="en-US" sz="2400" dirty="0"/>
              <a:t>REGISTER NO AND NMID: 222404553/</a:t>
            </a: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COLLEGE/ UNIVERSITY:A.M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7D8F9-3108-4AAE-9E06-F9915C75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09" y="1379621"/>
            <a:ext cx="3045798" cy="242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A56C3-2159-4083-BD9E-ADF84170FC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3763"/>
            <a:ext cx="3550639" cy="2344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36095"/>
            <a:ext cx="9448800" cy="60920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IN" sz="3200" dirty="0"/>
              <a:t>I have created this portfolio with my </a:t>
            </a:r>
            <a:r>
              <a:rPr lang="en-IN" sz="3200" dirty="0" err="1"/>
              <a:t>hardwork</a:t>
            </a:r>
            <a:r>
              <a:rPr lang="en-IN" sz="3200" dirty="0"/>
              <a:t> and consistency</a:t>
            </a:r>
            <a:br>
              <a:rPr lang="en-IN" sz="3200" dirty="0"/>
            </a:br>
            <a:br>
              <a:rPr lang="en-IN" sz="3200" dirty="0"/>
            </a:br>
            <a:r>
              <a:rPr lang="en-IN" sz="1600" dirty="0">
                <a:latin typeface="Sylfaen" panose="010A0502050306030303" pitchFamily="18" charset="0"/>
              </a:rPr>
              <a:t>Deployment link: </a:t>
            </a:r>
            <a:r>
              <a:rPr lang="en-US" sz="800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800" b="1" i="0" u="sng" dirty="0">
                <a:solidFill>
                  <a:srgbClr val="0969DA"/>
                </a:solidFill>
                <a:effectLst/>
                <a:latin typeface="-apple-system"/>
                <a:hlinkClick r:id="rId3"/>
              </a:rPr>
              <a:t>https://24j017-chandru.github.io/TNSDC-FWD-DigitalPortfolio/</a:t>
            </a:r>
            <a:br>
              <a:rPr lang="en-IN" sz="1600" dirty="0">
                <a:latin typeface="Sylfaen" panose="010A0502050306030303" pitchFamily="18" charset="0"/>
              </a:rPr>
            </a:br>
            <a:r>
              <a:rPr lang="en-IN" sz="1600" dirty="0">
                <a:latin typeface="Sylfaen" panose="010A0502050306030303" pitchFamily="18" charset="0"/>
              </a:rPr>
              <a:t>Server link: </a:t>
            </a:r>
            <a:r>
              <a:rPr lang="en-US" sz="8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800">
                <a:solidFill>
                  <a:srgbClr val="1F2328"/>
                </a:solidFill>
                <a:latin typeface="-apple-system"/>
                <a:hlinkClick r:id="rId4"/>
              </a:rPr>
              <a:t>https://github.com/24j017-chandru/TNSDC-FWD-DigitalPortfolio.git</a:t>
            </a:r>
            <a:br>
              <a:rPr lang="en-US" sz="800">
                <a:solidFill>
                  <a:srgbClr val="1F2328"/>
                </a:solidFill>
                <a:latin typeface="-apple-system"/>
              </a:rPr>
            </a:br>
            <a:br>
              <a:rPr lang="en-US" sz="8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sz="8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N" sz="1600" b="0" u="sng" dirty="0">
                <a:effectLst/>
                <a:latin typeface="Sylfaen" panose="010A0502050306030303" pitchFamily="18" charset="0"/>
              </a:rPr>
            </a:br>
            <a:br>
              <a:rPr lang="en-IN" sz="1100" b="1" i="0" u="sng" dirty="0">
                <a:solidFill>
                  <a:srgbClr val="0969DA"/>
                </a:solidFill>
                <a:effectLst/>
                <a:latin typeface="-apple-system"/>
              </a:rPr>
            </a:br>
            <a:br>
              <a:rPr lang="en-IN" sz="3200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32700" cy="40100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6600" spc="25" dirty="0"/>
              <a:t>DIGITAL PORTFOLIO</a:t>
            </a:r>
            <a:endParaRPr sz="6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1861" y="621653"/>
            <a:ext cx="7069613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1) Building The structure</a:t>
            </a:r>
            <a:br>
              <a:rPr lang="en-US" sz="4250" spc="10" dirty="0"/>
            </a:br>
            <a:r>
              <a:rPr lang="en-US" sz="4250" spc="10" dirty="0"/>
              <a:t>2)Giving perfect colors</a:t>
            </a:r>
            <a:br>
              <a:rPr lang="en-US" sz="4250" spc="10" dirty="0"/>
            </a:br>
            <a:r>
              <a:rPr lang="en-US" sz="4250" spc="10" dirty="0"/>
              <a:t>3)Inserting pictures</a:t>
            </a:r>
            <a:br>
              <a:rPr lang="en-US" sz="4250" spc="10" dirty="0"/>
            </a:br>
            <a:r>
              <a:rPr lang="en-US" sz="4250" spc="10" dirty="0"/>
              <a:t>4)Making Scrolling smooth</a:t>
            </a:r>
            <a:br>
              <a:rPr lang="en-US" sz="4250" spc="10" dirty="0"/>
            </a:br>
            <a:r>
              <a:rPr lang="en-US" sz="4250" spc="10" dirty="0"/>
              <a:t>5)Making it Responsive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453" y="6473337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76896" cy="50565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r>
              <a:rPr lang="en-US" sz="4000" spc="-20" dirty="0"/>
              <a:t>A </a:t>
            </a:r>
            <a:r>
              <a:rPr lang="en-US" sz="4000" spc="-20" dirty="0" err="1"/>
              <a:t>Difital</a:t>
            </a:r>
            <a:r>
              <a:rPr lang="en-US" sz="4000" spc="-20" dirty="0"/>
              <a:t> portfolio fully attached about my skills in the software world and also it holds my </a:t>
            </a:r>
            <a:r>
              <a:rPr lang="en-US" sz="4000" spc="-20" dirty="0" err="1"/>
              <a:t>proje</a:t>
            </a:r>
            <a:r>
              <a:rPr lang="en-IN" sz="4000" spc="-20" dirty="0" err="1"/>
              <a:t>ct</a:t>
            </a:r>
            <a:r>
              <a:rPr lang="en-IN" sz="4000" spc="-20" dirty="0"/>
              <a:t> I have linked my </a:t>
            </a:r>
            <a:r>
              <a:rPr lang="en-IN" sz="4000" spc="-20" dirty="0" err="1"/>
              <a:t>github,linkedin,Twitter</a:t>
            </a:r>
            <a:r>
              <a:rPr lang="en-IN" sz="4000" spc="-20" dirty="0"/>
              <a:t> profile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33714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5400" spc="5" dirty="0"/>
              <a:t>The End Users are..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1800" spc="5" dirty="0"/>
              <a:t>The companies I go for interview</a:t>
            </a:r>
            <a:br>
              <a:rPr lang="en-US" sz="1800" spc="5" dirty="0"/>
            </a:br>
            <a:r>
              <a:rPr lang="en-US" sz="1800" spc="5" dirty="0"/>
              <a:t>My Online Clients</a:t>
            </a:r>
            <a:endParaRPr sz="1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857884"/>
            <a:ext cx="9296400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  </a:t>
            </a:r>
            <a:r>
              <a:rPr lang="en-IN" sz="5400" spc="10" dirty="0"/>
              <a:t>HTML</a:t>
            </a:r>
            <a:br>
              <a:rPr lang="en-IN" sz="5400" spc="10" dirty="0"/>
            </a:br>
            <a:r>
              <a:rPr lang="en-IN" sz="5400" spc="10" dirty="0"/>
              <a:t>                CSS</a:t>
            </a:r>
            <a:br>
              <a:rPr lang="en-IN" sz="5400" spc="10" dirty="0"/>
            </a:br>
            <a:r>
              <a:rPr lang="en-IN" sz="5400" spc="10" dirty="0"/>
              <a:t>           JAVASCRIPT</a:t>
            </a:r>
            <a:br>
              <a:rPr lang="en-IN" sz="5400" spc="10" dirty="0"/>
            </a:br>
            <a:br>
              <a:rPr lang="en-IN" sz="54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291147"/>
            <a:ext cx="9953625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It has a </a:t>
            </a:r>
            <a:r>
              <a:rPr lang="en-IN" sz="2800" b="1" spc="15" dirty="0" err="1">
                <a:latin typeface="Trebuchet MS"/>
                <a:cs typeface="Trebuchet MS"/>
              </a:rPr>
              <a:t>maginificent</a:t>
            </a:r>
            <a:r>
              <a:rPr lang="en-IN" sz="2800" b="1" spc="15" dirty="0">
                <a:latin typeface="Trebuchet MS"/>
                <a:cs typeface="Trebuchet MS"/>
              </a:rPr>
              <a:t> purple blended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Violet </a:t>
            </a:r>
            <a:r>
              <a:rPr lang="en-IN" sz="2800" b="1" spc="15" dirty="0" err="1">
                <a:latin typeface="Trebuchet MS"/>
                <a:cs typeface="Trebuchet MS"/>
              </a:rPr>
              <a:t>colors</a:t>
            </a:r>
            <a:r>
              <a:rPr lang="en-IN" sz="2800" b="1" spc="15" dirty="0">
                <a:latin typeface="Trebuchet MS"/>
                <a:cs typeface="Trebuchet MS"/>
              </a:rPr>
              <a:t> and it has </a:t>
            </a:r>
            <a:r>
              <a:rPr lang="en-IN" sz="2800" b="1" spc="15" dirty="0" err="1">
                <a:latin typeface="Trebuchet MS"/>
                <a:cs typeface="Trebuchet MS"/>
              </a:rPr>
              <a:t>myprofile</a:t>
            </a:r>
            <a:r>
              <a:rPr lang="en-IN" sz="2800" b="1" spc="15" dirty="0">
                <a:latin typeface="Trebuchet MS"/>
                <a:cs typeface="Trebuchet MS"/>
              </a:rPr>
              <a:t> photo,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My name in the starting after scrolling down you can find my </a:t>
            </a:r>
            <a:r>
              <a:rPr lang="en-IN" sz="2800" b="1" spc="15" dirty="0" err="1">
                <a:latin typeface="Trebuchet MS"/>
                <a:cs typeface="Trebuchet MS"/>
              </a:rPr>
              <a:t>projects,and</a:t>
            </a:r>
            <a:r>
              <a:rPr lang="en-IN" sz="2800" b="1" spc="15" dirty="0">
                <a:latin typeface="Trebuchet MS"/>
                <a:cs typeface="Trebuchet MS"/>
              </a:rPr>
              <a:t> what skills do I have and lastly you got a information box to fill up your details and get in touch with me….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                                    -Thank you!!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0681335" cy="3754874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3600" dirty="0"/>
              <a:t>Displays My Essential Details</a:t>
            </a:r>
            <a:br>
              <a:rPr lang="en-IN" dirty="0"/>
            </a:br>
            <a:r>
              <a:rPr lang="en-IN" sz="3200" dirty="0"/>
              <a:t>scrolls </a:t>
            </a:r>
            <a:r>
              <a:rPr lang="en-IN" sz="3200" dirty="0" err="1"/>
              <a:t>smootly</a:t>
            </a:r>
            <a:br>
              <a:rPr lang="en-IN" sz="3200" dirty="0"/>
            </a:br>
            <a:r>
              <a:rPr lang="en-IN" sz="3200" dirty="0"/>
              <a:t>it has a Arrow button in the left to scroll up from down </a:t>
            </a:r>
            <a:br>
              <a:rPr lang="en-IN" sz="3200" dirty="0"/>
            </a:b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332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Roboto</vt:lpstr>
      <vt:lpstr>Sylfaen</vt:lpstr>
      <vt:lpstr>Times New Roman</vt:lpstr>
      <vt:lpstr>Trebuchet MS</vt:lpstr>
      <vt:lpstr>Office Theme</vt:lpstr>
      <vt:lpstr>Digital Portfolio  </vt:lpstr>
      <vt:lpstr>PROJECT TITLE   DIGITAL PORTFOLIO</vt:lpstr>
      <vt:lpstr>AGENDA</vt:lpstr>
      <vt:lpstr>PROBLEM STATEMENT 1) Building The structure 2)Giving perfect colors 3)Inserting pictures 4)Making Scrolling smooth 5)Making it Responsive </vt:lpstr>
      <vt:lpstr>PROJECT OVERVIEW   A Difital portfolio fully attached about my skills in the software world and also it holds my project I have linked my github,linkedin,Twitter profile</vt:lpstr>
      <vt:lpstr>WHO ARE THE END USERS?  The End Users are..   The companies I go for interview My Online Clients</vt:lpstr>
      <vt:lpstr>TOOLS AND TECHNIQUES                        HTML                 CSS            JAVASCRIPT   </vt:lpstr>
      <vt:lpstr>PowerPoint Presentation</vt:lpstr>
      <vt:lpstr>FEATURES AND FUNCTIONALITY  Displays My Essential Details scrolls smootly it has a Arrow button in the left to scroll up from down   </vt:lpstr>
      <vt:lpstr>RESULTS AND SCREENSHOTS</vt:lpstr>
      <vt:lpstr>CONCLUSION  I have created this portfolio with my hardwork and consistency  Deployment link:  https://24j017-chandru.github.io/TNSDC-FWD-DigitalPortfolio/ Server link:  https://github.com/24j017-chandru/TNSDC-FWD-DigitalPortfolio.git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fyk fjh</cp:lastModifiedBy>
  <cp:revision>26</cp:revision>
  <dcterms:created xsi:type="dcterms:W3CDTF">2024-03-29T15:07:22Z</dcterms:created>
  <dcterms:modified xsi:type="dcterms:W3CDTF">2025-09-16T12:09:32Z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