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23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Chandru</a:t>
            </a:r>
            <a:endParaRPr lang="en-US" sz="2400" dirty="0"/>
          </a:p>
          <a:p>
            <a:r>
              <a:rPr lang="en-US" sz="2400" dirty="0"/>
              <a:t>REGISTER NO AND NMID: 222404553/</a:t>
            </a:r>
          </a:p>
          <a:p>
            <a:r>
              <a:rPr lang="en-US" sz="2400" dirty="0"/>
              <a:t>DEPARTMENT: BSC.SOFTWARE APPLICATION</a:t>
            </a:r>
          </a:p>
          <a:p>
            <a:r>
              <a:rPr lang="en-US" sz="2400" dirty="0"/>
              <a:t>COLLEGE: COLLEGE/ UNIVERSITY:A.M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77D8F9-3108-4AAE-9E06-F9915C753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109" y="1379621"/>
            <a:ext cx="3045798" cy="2426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DA56C3-2159-4083-BD9E-ADF84170FC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2973763"/>
            <a:ext cx="3550639" cy="23441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1689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200" dirty="0"/>
              <a:t>I have created this portfolio with my </a:t>
            </a:r>
            <a:r>
              <a:rPr lang="en-IN" sz="3200" dirty="0" err="1"/>
              <a:t>hardwork</a:t>
            </a:r>
            <a:r>
              <a:rPr lang="en-IN" sz="3200" dirty="0"/>
              <a:t> and consistency</a:t>
            </a:r>
            <a:br>
              <a:rPr lang="en-IN" sz="3200" dirty="0"/>
            </a:br>
            <a:br>
              <a:rPr lang="en-IN" sz="3200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632700" cy="40100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br>
              <a:rPr lang="en-US" sz="4250" spc="25" dirty="0"/>
            </a:br>
            <a:r>
              <a:rPr lang="en-US" sz="6600" spc="25" dirty="0"/>
              <a:t>DIGITAL PORTFOLIO</a:t>
            </a:r>
            <a:endParaRPr sz="66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21861" y="621653"/>
            <a:ext cx="7069613" cy="459484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4250" spc="10" dirty="0"/>
              <a:t>1) Building The structure</a:t>
            </a:r>
            <a:br>
              <a:rPr lang="en-US" sz="4250" spc="10" dirty="0"/>
            </a:br>
            <a:r>
              <a:rPr lang="en-US" sz="4250" spc="10" dirty="0"/>
              <a:t>2)Giving perfect colors</a:t>
            </a:r>
            <a:br>
              <a:rPr lang="en-US" sz="4250" spc="10" dirty="0"/>
            </a:br>
            <a:r>
              <a:rPr lang="en-US" sz="4250" spc="10" dirty="0"/>
              <a:t>3)Inserting pictures</a:t>
            </a:r>
            <a:br>
              <a:rPr lang="en-US" sz="4250" spc="10" dirty="0"/>
            </a:br>
            <a:r>
              <a:rPr lang="en-US" sz="4250" spc="10" dirty="0"/>
              <a:t>4)Making Scrolling smooth</a:t>
            </a:r>
            <a:br>
              <a:rPr lang="en-US" sz="4250" spc="10" dirty="0"/>
            </a:br>
            <a:r>
              <a:rPr lang="en-US" sz="4250" spc="10" dirty="0"/>
              <a:t>5)Making it Responsive</a:t>
            </a: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453" y="6473337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176896" cy="50565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r>
              <a:rPr lang="en-US" sz="4000" spc="-20" dirty="0"/>
              <a:t>A </a:t>
            </a:r>
            <a:r>
              <a:rPr lang="en-US" sz="4000" spc="-20" dirty="0" err="1"/>
              <a:t>Difital</a:t>
            </a:r>
            <a:r>
              <a:rPr lang="en-US" sz="4000" spc="-20" dirty="0"/>
              <a:t> portfolio fully attached about my skills in the software world and also it holds my </a:t>
            </a:r>
            <a:r>
              <a:rPr lang="en-US" sz="4000" spc="-20" dirty="0" err="1"/>
              <a:t>proje</a:t>
            </a:r>
            <a:r>
              <a:rPr lang="en-IN" sz="4000" spc="-20" dirty="0" err="1"/>
              <a:t>ct</a:t>
            </a:r>
            <a:r>
              <a:rPr lang="en-IN" sz="4000" spc="-20" dirty="0"/>
              <a:t> I have linked my </a:t>
            </a:r>
            <a:r>
              <a:rPr lang="en-IN" sz="4000" spc="-20" dirty="0" err="1"/>
              <a:t>github,linkedin,Twitter</a:t>
            </a:r>
            <a:r>
              <a:rPr lang="en-IN" sz="4000" spc="-20" dirty="0"/>
              <a:t> profile</a:t>
            </a:r>
            <a:endParaRPr sz="4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387148" cy="337143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5400" spc="5" dirty="0"/>
              <a:t>The End Users are..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1800" spc="5" dirty="0"/>
              <a:t>The companies I go for interview</a:t>
            </a:r>
            <a:br>
              <a:rPr lang="en-US" sz="1800" spc="5" dirty="0"/>
            </a:br>
            <a:r>
              <a:rPr lang="en-US" sz="1800" spc="5" dirty="0"/>
              <a:t>My Online Clients</a:t>
            </a:r>
            <a:endParaRPr sz="18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857884"/>
            <a:ext cx="9296400" cy="5553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                      </a:t>
            </a:r>
            <a:r>
              <a:rPr lang="en-IN" sz="5400" spc="10" dirty="0"/>
              <a:t>HTML</a:t>
            </a:r>
            <a:br>
              <a:rPr lang="en-IN" sz="5400" spc="10" dirty="0"/>
            </a:br>
            <a:r>
              <a:rPr lang="en-IN" sz="5400" spc="10" dirty="0"/>
              <a:t>                CSS</a:t>
            </a:r>
            <a:br>
              <a:rPr lang="en-IN" sz="5400" spc="10" dirty="0"/>
            </a:br>
            <a:r>
              <a:rPr lang="en-IN" sz="5400" spc="10" dirty="0"/>
              <a:t>           JAVASCRIPT</a:t>
            </a:r>
            <a:br>
              <a:rPr lang="en-IN" sz="5400" spc="10" dirty="0"/>
            </a:br>
            <a:br>
              <a:rPr lang="en-IN" sz="54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291147"/>
            <a:ext cx="9953625" cy="49532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latin typeface="Trebuchet MS"/>
                <a:cs typeface="Trebuchet MS"/>
              </a:rPr>
              <a:t>It has a </a:t>
            </a:r>
            <a:r>
              <a:rPr lang="en-IN" sz="2800" b="1" spc="15" dirty="0" err="1">
                <a:latin typeface="Trebuchet MS"/>
                <a:cs typeface="Trebuchet MS"/>
              </a:rPr>
              <a:t>maginificent</a:t>
            </a:r>
            <a:r>
              <a:rPr lang="en-IN" sz="2800" b="1" spc="15" dirty="0">
                <a:latin typeface="Trebuchet MS"/>
                <a:cs typeface="Trebuchet MS"/>
              </a:rPr>
              <a:t> purple blended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latin typeface="Trebuchet MS"/>
                <a:cs typeface="Trebuchet MS"/>
              </a:rPr>
              <a:t>Violet </a:t>
            </a:r>
            <a:r>
              <a:rPr lang="en-IN" sz="2800" b="1" spc="15" dirty="0" err="1">
                <a:latin typeface="Trebuchet MS"/>
                <a:cs typeface="Trebuchet MS"/>
              </a:rPr>
              <a:t>colors</a:t>
            </a:r>
            <a:r>
              <a:rPr lang="en-IN" sz="2800" b="1" spc="15" dirty="0">
                <a:latin typeface="Trebuchet MS"/>
                <a:cs typeface="Trebuchet MS"/>
              </a:rPr>
              <a:t> and it has </a:t>
            </a:r>
            <a:r>
              <a:rPr lang="en-IN" sz="2800" b="1" spc="15" dirty="0" err="1">
                <a:latin typeface="Trebuchet MS"/>
                <a:cs typeface="Trebuchet MS"/>
              </a:rPr>
              <a:t>myprofile</a:t>
            </a:r>
            <a:r>
              <a:rPr lang="en-IN" sz="2800" b="1" spc="15" dirty="0">
                <a:latin typeface="Trebuchet MS"/>
                <a:cs typeface="Trebuchet MS"/>
              </a:rPr>
              <a:t> photo,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latin typeface="Trebuchet MS"/>
                <a:cs typeface="Trebuchet MS"/>
              </a:rPr>
              <a:t>My name in the starting after scrolling down you can find my </a:t>
            </a:r>
            <a:r>
              <a:rPr lang="en-IN" sz="2800" b="1" spc="15" dirty="0" err="1">
                <a:latin typeface="Trebuchet MS"/>
                <a:cs typeface="Trebuchet MS"/>
              </a:rPr>
              <a:t>projects,and</a:t>
            </a:r>
            <a:r>
              <a:rPr lang="en-IN" sz="2800" b="1" spc="15" dirty="0">
                <a:latin typeface="Trebuchet MS"/>
                <a:cs typeface="Trebuchet MS"/>
              </a:rPr>
              <a:t> what skills do I have and lastly you got a information box to fill up your details and get in touch with me….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latin typeface="Trebuchet MS"/>
                <a:cs typeface="Trebuchet MS"/>
              </a:rPr>
              <a:t>                                    -Thank you!!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10681335" cy="3754874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3600" dirty="0"/>
              <a:t>Displays My Essential Details</a:t>
            </a:r>
            <a:br>
              <a:rPr lang="en-IN" dirty="0"/>
            </a:br>
            <a:r>
              <a:rPr lang="en-IN" sz="3200" dirty="0"/>
              <a:t>scrolls </a:t>
            </a:r>
            <a:r>
              <a:rPr lang="en-IN" sz="3200" dirty="0" err="1"/>
              <a:t>smootly</a:t>
            </a:r>
            <a:br>
              <a:rPr lang="en-IN" sz="3200" dirty="0"/>
            </a:br>
            <a:r>
              <a:rPr lang="en-IN" sz="3200" dirty="0"/>
              <a:t>it has a Arrow button in the left to scroll up from down </a:t>
            </a:r>
            <a:br>
              <a:rPr lang="en-IN" sz="3200" dirty="0"/>
            </a:b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299</Words>
  <Application>Microsoft Office PowerPoint</Application>
  <PresentationFormat>Widescreen</PresentationFormat>
  <Paragraphs>45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 DIGITAL PORTFOLIO</vt:lpstr>
      <vt:lpstr>AGENDA</vt:lpstr>
      <vt:lpstr>PROBLEM STATEMENT 1) Building The structure 2)Giving perfect colors 3)Inserting pictures 4)Making Scrolling smooth 5)Making it Responsive </vt:lpstr>
      <vt:lpstr>PROJECT OVERVIEW   A Difital portfolio fully attached about my skills in the software world and also it holds my project I have linked my github,linkedin,Twitter profile</vt:lpstr>
      <vt:lpstr>WHO ARE THE END USERS?  The End Users are..   The companies I go for interview My Online Clients</vt:lpstr>
      <vt:lpstr>TOOLS AND TECHNIQUES                        HTML                 CSS            JAVASCRIPT   </vt:lpstr>
      <vt:lpstr>PowerPoint Presentation</vt:lpstr>
      <vt:lpstr>FEATURES AND FUNCTIONALITY  Displays My Essential Details scrolls smootly it has a Arrow button in the left to scroll up from down   </vt:lpstr>
      <vt:lpstr>RESULTS AND SCREENSHOTS</vt:lpstr>
      <vt:lpstr>CONCLUSION   I have created this portfolio with my hardwork and consistency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fyk fjh</cp:lastModifiedBy>
  <cp:revision>25</cp:revision>
  <dcterms:created xsi:type="dcterms:W3CDTF">2024-03-29T15:07:22Z</dcterms:created>
  <dcterms:modified xsi:type="dcterms:W3CDTF">2025-09-11T12:02:51Z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